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4"/>
  </p:notesMasterIdLst>
  <p:handoutMasterIdLst>
    <p:handoutMasterId r:id="rId45"/>
  </p:handoutMasterIdLst>
  <p:sldIdLst>
    <p:sldId id="295" r:id="rId2"/>
    <p:sldId id="257" r:id="rId3"/>
    <p:sldId id="260" r:id="rId4"/>
    <p:sldId id="286" r:id="rId5"/>
    <p:sldId id="309" r:id="rId6"/>
    <p:sldId id="256" r:id="rId7"/>
    <p:sldId id="310" r:id="rId8"/>
    <p:sldId id="301" r:id="rId9"/>
    <p:sldId id="312" r:id="rId10"/>
    <p:sldId id="300" r:id="rId11"/>
    <p:sldId id="313" r:id="rId12"/>
    <p:sldId id="315" r:id="rId13"/>
    <p:sldId id="316" r:id="rId14"/>
    <p:sldId id="299" r:id="rId15"/>
    <p:sldId id="318" r:id="rId16"/>
    <p:sldId id="319" r:id="rId17"/>
    <p:sldId id="266" r:id="rId18"/>
    <p:sldId id="305" r:id="rId19"/>
    <p:sldId id="281" r:id="rId20"/>
    <p:sldId id="338" r:id="rId21"/>
    <p:sldId id="339" r:id="rId22"/>
    <p:sldId id="311" r:id="rId23"/>
    <p:sldId id="320" r:id="rId24"/>
    <p:sldId id="321" r:id="rId25"/>
    <p:sldId id="322" r:id="rId26"/>
    <p:sldId id="324" r:id="rId27"/>
    <p:sldId id="327" r:id="rId28"/>
    <p:sldId id="325" r:id="rId29"/>
    <p:sldId id="331" r:id="rId30"/>
    <p:sldId id="332" r:id="rId31"/>
    <p:sldId id="333" r:id="rId32"/>
    <p:sldId id="328" r:id="rId33"/>
    <p:sldId id="329" r:id="rId34"/>
    <p:sldId id="330" r:id="rId35"/>
    <p:sldId id="334" r:id="rId36"/>
    <p:sldId id="340" r:id="rId37"/>
    <p:sldId id="336" r:id="rId38"/>
    <p:sldId id="337" r:id="rId39"/>
    <p:sldId id="341" r:id="rId40"/>
    <p:sldId id="294" r:id="rId41"/>
    <p:sldId id="270" r:id="rId42"/>
    <p:sldId id="335" r:id="rId4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74971" autoAdjust="0"/>
  </p:normalViewPr>
  <p:slideViewPr>
    <p:cSldViewPr>
      <p:cViewPr varScale="1">
        <p:scale>
          <a:sx n="54" d="100"/>
          <a:sy n="54" d="100"/>
        </p:scale>
        <p:origin x="186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247" cy="498329"/>
          </a:xfrm>
          <a:prstGeom prst="rect">
            <a:avLst/>
          </a:prstGeom>
        </p:spPr>
        <p:txBody>
          <a:bodyPr vert="horz" lIns="92103" tIns="46052" rIns="92103" bIns="46052" rtlCol="0"/>
          <a:lstStyle>
            <a:lvl1pPr algn="l">
              <a:defRPr sz="1300"/>
            </a:lvl1pPr>
          </a:lstStyle>
          <a:p>
            <a:endParaRPr lang="en-GB" dirty="0"/>
          </a:p>
        </p:txBody>
      </p:sp>
      <p:sp>
        <p:nvSpPr>
          <p:cNvPr id="3" name="Date Placeholder 2"/>
          <p:cNvSpPr>
            <a:spLocks noGrp="1"/>
          </p:cNvSpPr>
          <p:nvPr>
            <p:ph type="dt" sz="quarter" idx="1"/>
          </p:nvPr>
        </p:nvSpPr>
        <p:spPr>
          <a:xfrm>
            <a:off x="3849826" y="0"/>
            <a:ext cx="2946246" cy="498329"/>
          </a:xfrm>
          <a:prstGeom prst="rect">
            <a:avLst/>
          </a:prstGeom>
        </p:spPr>
        <p:txBody>
          <a:bodyPr vert="horz" lIns="92103" tIns="46052" rIns="92103" bIns="46052" rtlCol="0"/>
          <a:lstStyle>
            <a:lvl1pPr algn="r">
              <a:defRPr sz="1300"/>
            </a:lvl1pPr>
          </a:lstStyle>
          <a:p>
            <a:fld id="{937E1491-12F5-4273-B3DB-269069122C2C}" type="datetimeFigureOut">
              <a:rPr lang="en-GB" smtClean="0"/>
              <a:t>05/02/2020</a:t>
            </a:fld>
            <a:endParaRPr lang="en-GB" dirty="0"/>
          </a:p>
        </p:txBody>
      </p:sp>
      <p:sp>
        <p:nvSpPr>
          <p:cNvPr id="4" name="Footer Placeholder 3"/>
          <p:cNvSpPr>
            <a:spLocks noGrp="1"/>
          </p:cNvSpPr>
          <p:nvPr>
            <p:ph type="ftr" sz="quarter" idx="2"/>
          </p:nvPr>
        </p:nvSpPr>
        <p:spPr>
          <a:xfrm>
            <a:off x="1" y="9428309"/>
            <a:ext cx="2946247" cy="498329"/>
          </a:xfrm>
          <a:prstGeom prst="rect">
            <a:avLst/>
          </a:prstGeom>
        </p:spPr>
        <p:txBody>
          <a:bodyPr vert="horz" lIns="92103" tIns="46052" rIns="92103" bIns="46052" rtlCol="0" anchor="b"/>
          <a:lstStyle>
            <a:lvl1pPr algn="l">
              <a:defRPr sz="1300"/>
            </a:lvl1pPr>
          </a:lstStyle>
          <a:p>
            <a:endParaRPr lang="en-GB" dirty="0"/>
          </a:p>
        </p:txBody>
      </p:sp>
      <p:sp>
        <p:nvSpPr>
          <p:cNvPr id="5" name="Slide Number Placeholder 4"/>
          <p:cNvSpPr>
            <a:spLocks noGrp="1"/>
          </p:cNvSpPr>
          <p:nvPr>
            <p:ph type="sldNum" sz="quarter" idx="3"/>
          </p:nvPr>
        </p:nvSpPr>
        <p:spPr>
          <a:xfrm>
            <a:off x="3849826" y="9428309"/>
            <a:ext cx="2946246" cy="498329"/>
          </a:xfrm>
          <a:prstGeom prst="rect">
            <a:avLst/>
          </a:prstGeom>
        </p:spPr>
        <p:txBody>
          <a:bodyPr vert="horz" lIns="92103" tIns="46052" rIns="92103" bIns="46052" rtlCol="0" anchor="b"/>
          <a:lstStyle>
            <a:lvl1pPr algn="r">
              <a:defRPr sz="1300"/>
            </a:lvl1pPr>
          </a:lstStyle>
          <a:p>
            <a:fld id="{B03C327F-4546-4932-A436-A9C4A3C4E861}" type="slidenum">
              <a:rPr lang="en-GB" smtClean="0"/>
              <a:t>‹#›</a:t>
            </a:fld>
            <a:endParaRPr lang="en-GB" dirty="0"/>
          </a:p>
        </p:txBody>
      </p:sp>
    </p:spTree>
    <p:extLst>
      <p:ext uri="{BB962C8B-B14F-4D97-AF65-F5344CB8AC3E}">
        <p14:creationId xmlns:p14="http://schemas.microsoft.com/office/powerpoint/2010/main" val="461697966"/>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21T22:32:25.034"/>
    </inkml:context>
    <inkml:brush xml:id="br0">
      <inkml:brushProperty name="width" value="0.2" units="cm"/>
      <inkml:brushProperty name="height" value="0.2" units="cm"/>
      <inkml:brushProperty name="ignorePressure" value="1"/>
    </inkml:brush>
  </inkml:definitions>
  <inkml:trace contextRef="#ctx0" brushRef="#br0">1 622,'3'0,"0"-1,0 0,0 0,-1 0,1-1,0 1,-1-1,1 0,0 1,-1-1,0 0,0 0,1-1,0-1,8-7,79-57,38-21,74-55,-193 137,21-18,2 1,0 2,21-10,-38 26,0 1,1 0,-1 1,1 0,10 0,47-12,-26 3,0 3,1 1,-1 3,1 2,0 1,30 4,-62-2,1-1,-1 0,0-2,0 0,0-1,0 0,-1-1,0-1,4-3,65-23,-57 25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21T22:27:03.279"/>
    </inkml:context>
    <inkml:brush xml:id="br0">
      <inkml:brushProperty name="width" value="0.2" units="cm"/>
      <inkml:brushProperty name="height" value="0.2" units="cm"/>
      <inkml:brushProperty name="ignorePressure" value="1"/>
    </inkml:brush>
  </inkml:definitions>
  <inkml:trace contextRef="#ctx0" brushRef="#br0">10543 351,'-11'-10,"-1"1,0 0,0 0,-1 1,0 1,0 0,-1 1,0 1,-12-4,-26-6,-2 3,-5 2,-40-10,50 11,-1 3,0 2,0 2,-47 4,15-1,-20-4,76-1,0 0,0-2,-23-8,19 5,0 1,-16-1,-198-17,-57-7,230 24,0 4,-7 2,-80-5,-44-4,-24 9,-30-1,40-11,-60-2,157 15,-4 0,-58 8,165-3,1 0,0 1,0 0,0 2,0-1,1 2,0 0,0 0,-5 5,-7 6,1 0,1 1,0 2,-4 6,-41 49,-20 33,45-50,-25 50,44-66,-1-2,-3 0,-1-2,-1-2,-11 8,22-29,-1-1,-1 0,0-2,0-1,-1 0,-1-2,-4 2,2 2,0 1,-21 15,39-24,0 1,0 0,1 0,0 1,0 0,1 0,0 1,1-1,0 1,0 0,0 1,2-1,-2 4,-6 31,2 1,3 0,1 0,2 0,2 0,2 8,-1 26,-7 37,-69 414,59-416,-28 93,22-116,5 1,3 0,2 38,11-19,5 0,15 87,-8-67,-6 0,-6 34,-2-58,5 1,5 0,16 86,11 2,-1 75,-23-131,-5-52,4 0,6 11,6 18,-13-66,1 0,3-1,2 1,3-2,1 0,8 12,10 6,3-2,3-1,2-2,4-2,1-2,21 16,-54-59,53 52,44 33,-87-80,2-1,0-1,1-1,1-2,0-1,17 6,1064 352,-1069-360,0-2,1-3,0-1,18 0,167-3,-196-3,1027-1,-1022 0,0-2,0-1,-1-2,0-2,0-1,30-12,32-18,62-35,-25 10,-103 47,-1-1,0-1,-1-2,-2-1,15-14,60-46,-82 68,-1-1,0-1,-2 0,1-1,-2-1,0 0,-2-1,0-1,-1-1,0 0,172-328,-142 273,-21 41,-2 0,-2-2,-1 0,-1-1,-3 0,4-21,20-108,33-84,-62 218,-1 1,-2-1,-2-1,0 1,-3-3,9-83,6-62,-7-2,-11-79,0 43,3-878,-3 1034,-10-62,4 56,1-37,7-718,3 395,-5 394,-1 0,-2 1,-1 0,-2 0,-1 1,-2 0,-13-27,-19-58,42 111,-14-45,-3 1,-1 1,-22-35,36 73,-1 0,0 1,0 1,-1-1,0 1,-1 0,0 1,-1 0,0 1,0 0,-1 0,0 1,-1 0,1 1,-1 1,0 0,0 0,-3 0,-12 0</inkml:trace>
  <inkml:trace contextRef="#ctx0" brushRef="#br0" timeOffset="92037.277">2798 69,'-1'-1,"1"-1,-1 1,1 0,-1-1,0 1,0 0,0 0,1 0,-1-1,0 1,0 0,-1 0,1 0,0 0,0 1,0-1,-1 0,1 0,0 1,-1-1,1 1,-1-1,1 1,0 0,-1-1,1 1,-1 0,0 0,-50-6,46 6,-70-2,42 2,-1-2,0-1,-10-3,-47-7,0 5,0 3,-93 9,32-2,-39-4,-213 5,363 2,1 1,0 2,0 2,1 2,0 1,1 2,-12 8,-42 13,45-18,1 2,1 1,-34 23,35-17,2 3,2 0,0 3,2 2,-32 36,23-17,32-39,1 1,1 0,0 1,2 1,0 0,0 1,2 0,0 2,-27 70,7-24,3 1,4 1,2 1,-8 58,21-44,5 1,5 69,1-30,3-19,4 0,5-1,4 0,6 5,-7 2,-15-83,1 0,1-1,1 0,2 0,8 19,0-12,-2 2,0 0,-3 0,-1 1,-2 0,-1 1,1 28,-1 14,15 73,-9-78,-3 1,-2 25,-6-7,2 72,9 29,1 4,-13 191,-3-173,0-142,-4 1,-3 0,-15 61,15-82,2 1,2 38,3-46,-1 0,-3 0,-10 35,7-31,1-1,3 1,2 0,3 46,-2 51,-2-98,-1 40,4 64,3-126,1-1,1 0,1 0,1 0,2 0,1-1,7 14,51 118,-32-72,3-1,35 54,-66-129,15 24,-1 1,-2 1,14 38,-11-16,3-2,18 30,-9-21,-15-28,0-1,3-1,1-1,1-1,7 5,-3-8,-9-7,2-1,0-1,1-1,2-1,0-1,1-1,0-1,16 7,16 1,2-2,1-2,0-3,1-3,5-1,267 38,-154-36,-1-8,110-11,-52-1,-30 7,231-6,-215-25,-164 21,29-7,-5 0,-54 8,0-1,27-10,23-7,-24 11,-1-3,-1-2,0-2,-2-3,0-1,23-18,-18 8,-2-2,-1-3,-2-2,1-5,115-122,-133 130,-2-2,-2 0,17-33,-15 11,-2-1,-4-1,0-7,19-47,12-46,-27 74,12-59,-9 31,11-30,-4-14,-26 98,-4 0,-2-1,-2-62,-2 26,7-37,3-33,-10-582,-5 386,-2 281,-4 1,-4 0,-3 1,-11-29,14 54,3-1,2 0,2-24,6-181,2 98,-3-884,-1 1017,-2 1,-1 0,-1 0,-2 1,-2-1,0 2,-3-1,0 1,-14-24,1 10,-3 0,-1 2,-1 1,-3 2,-1 1,-3 0,11 16,-1 1,-1 1,-18-10,9 7,1-3,1-1,24 18,1 0,0 0,0-1,1 0,1-1,0 0,0-1,0-2,-2-4,-2 0,0 1,0 0,-2 1,-10-10,-84-77,24 25,46 37,28 29,-1 1,0 1,0-1,-1 2,-1-1,1 2,-2 0,1 0,-1 1,-3 0,-14-5,1-2,-14-9,15 8,0 1,-27-10,32 17,-307-120,330 127,-19-8,1 1,-1 1,-1 0,-12-1,14 3,-1-1,0-1,-6-4,9 4,0 1,-1 0,0 1,-11-2,-54-6,32 4,1 2,-50 0,-44 8,131-1</inkml:trace>
  <inkml:trace contextRef="#ctx0" brushRef="#br0" timeOffset="-104631.12">6843 8129,'12'0,"-1"0,1-1,0 0,-1 0,1-1,0-1,-1 0,0-1,0 0,0 0,0-1,-1-1,0 0,0 0,0-1,-1 0,0 0,0-1,-1-1,0 1,3-6,36-48,-2-2,16-34,-14 20,33-37,-69 103,0 1,0 0,1 1,0 1,1-1,9-3,-6 3,-1-1,-1 0,0 0,7-9,2-5,13-14,32-26,-53 52,0 2,0 0,1 0,1 2,0 0,14-5,-20 9,-1 0,1-1,-1 0,0-1,-1 0,0-1,0 0,0 0,-1-1,0 0,-1 0,4-6,7-11</inkml:trace>
  <inkml:trace contextRef="#ctx0" brushRef="#br0" timeOffset="-103052.592">8443 8285,'1'-10,"0"0,1 0,0 0,0 0,1 0,1 1,0 0,0-1,0 1,1 0,1 1,0 0,0 0,0 0,1 0,0 1,1 0,18-16,0 0,2 2,0 2,10-5,-12 7,0-2,-2-1,0-1,-1-1,-1-1,-1-1,-2-1,0 0,-1-2,3-8,-9 15,0 1,2 1,0 0,2 1,0 0,0 1,1 1,1 1,11-6,-2 0,-1 0,0-1,-2-2,0 0,-2-2,-1 0,9-15,-4 8,1 1,1 1,25-19,-9 16,-22 20</inkml:trace>
  <inkml:trace contextRef="#ctx0" brushRef="#br0" timeOffset="-101771.359">9916 8159,'0'1,"1"-1,-1 1,1-1,-1 0,1 1,-1-1,1 0,-1 0,1 1,-1-1,1 0,-1 0,1 0,-1 0,1 0,0 0,-1 1,1-1,-1 0,1-1,-1 1,1 0,0 0,-1 0,1 0,-1 0,1-1,-1 1,1 0,-1 0,1-1,-1 1,1 0,-1-1,1 1,-1 0,0-1,1 1,-1-1,1 1,-1-1,0 1,0-1,1 1,-1-1,0 1,0-1,0 1,1-1,-1 1,0-1,0 0,0 1,0-1,0 0,11-45,-7 31,4-6,1 1,1 1,1 0,1 0,0 1,1 0,1 1,13-11,-9 8,-1 0,-1-1,0-1,-2 0,9-19,-4-3,1 1,3 1,1 1,2 1,2 1,2 2,1 1,1 1,19-14,-25 27,-3 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21T22:32:34.130"/>
    </inkml:context>
    <inkml:brush xml:id="br0">
      <inkml:brushProperty name="width" value="0.2" units="cm"/>
      <inkml:brushProperty name="height" value="0.2" units="cm"/>
      <inkml:brushProperty name="ignorePressure" value="1"/>
    </inkml:brush>
  </inkml:definitions>
  <inkml:trace contextRef="#ctx0" brushRef="#br0">0 916,'54'-46,"-36"31,-1 0,0-1,-1 0,-1-2,36-40,3 1,3 4,3-1,-4 6,-3-2,-3-2,24-34,-62 69,1 1,0 0,1 1,0 0,1 1,1 1,0 0,1 2,0-1,1 2,1 0,-1 2,1 0,0 1,1 0,7 0,53-19,-60 18,0 1,0 1,16-2,27 0,-44 7,0-1,0-1,0-1,0 0,-1-1,0-1,0-1,0-1,13-7,-11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21T22:32:35.630"/>
    </inkml:context>
    <inkml:brush xml:id="br0">
      <inkml:brushProperty name="width" value="0.2" units="cm"/>
      <inkml:brushProperty name="height" value="0.2" units="cm"/>
      <inkml:brushProperty name="ignorePressure" value="1"/>
    </inkml:brush>
  </inkml:definitions>
  <inkml:trace contextRef="#ctx0" brushRef="#br0">0 817,'43'1,"-22"0,0 0,-1-1,1-1,0-1,-1-1,0-1,0-1,0 0,0-2,1-1,46-30,-2-3,-3-3,32-29,-26 20,-6 6,26-22,2 4,3 4,53-23,-90 56,-2-2,-1-3,18-17,-58 42,0 0,0 1,0 0,1 1,0 1,0 0,0 0,1 2,-1 0,6 0,25-2,0 2,33 3,-51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065" cy="497488"/>
          </a:xfrm>
          <a:prstGeom prst="rect">
            <a:avLst/>
          </a:prstGeom>
        </p:spPr>
        <p:txBody>
          <a:bodyPr vert="horz" lIns="88221" tIns="44111" rIns="88221" bIns="44111" rtlCol="0"/>
          <a:lstStyle>
            <a:lvl1pPr algn="l">
              <a:defRPr sz="1200"/>
            </a:lvl1pPr>
          </a:lstStyle>
          <a:p>
            <a:endParaRPr lang="en-GB"/>
          </a:p>
        </p:txBody>
      </p:sp>
      <p:sp>
        <p:nvSpPr>
          <p:cNvPr id="3" name="Date Placeholder 2"/>
          <p:cNvSpPr>
            <a:spLocks noGrp="1"/>
          </p:cNvSpPr>
          <p:nvPr>
            <p:ph type="dt" idx="1"/>
          </p:nvPr>
        </p:nvSpPr>
        <p:spPr>
          <a:xfrm>
            <a:off x="3850092" y="0"/>
            <a:ext cx="2946065" cy="497488"/>
          </a:xfrm>
          <a:prstGeom prst="rect">
            <a:avLst/>
          </a:prstGeom>
        </p:spPr>
        <p:txBody>
          <a:bodyPr vert="horz" lIns="88221" tIns="44111" rIns="88221" bIns="44111" rtlCol="0"/>
          <a:lstStyle>
            <a:lvl1pPr algn="r">
              <a:defRPr sz="1200"/>
            </a:lvl1pPr>
          </a:lstStyle>
          <a:p>
            <a:fld id="{B801F000-C698-4611-BCDA-C80D893EBFEA}" type="datetimeFigureOut">
              <a:rPr lang="en-GB" smtClean="0"/>
              <a:t>05/02/2020</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88221" tIns="44111" rIns="88221" bIns="44111" rtlCol="0" anchor="ctr"/>
          <a:lstStyle/>
          <a:p>
            <a:endParaRPr lang="en-GB"/>
          </a:p>
        </p:txBody>
      </p:sp>
      <p:sp>
        <p:nvSpPr>
          <p:cNvPr id="5" name="Notes Placeholder 4"/>
          <p:cNvSpPr>
            <a:spLocks noGrp="1"/>
          </p:cNvSpPr>
          <p:nvPr>
            <p:ph type="body" sz="quarter" idx="3"/>
          </p:nvPr>
        </p:nvSpPr>
        <p:spPr>
          <a:xfrm>
            <a:off x="679160" y="4777724"/>
            <a:ext cx="5439355" cy="3907507"/>
          </a:xfrm>
          <a:prstGeom prst="rect">
            <a:avLst/>
          </a:prstGeom>
        </p:spPr>
        <p:txBody>
          <a:bodyPr vert="horz" lIns="88221" tIns="44111" rIns="88221" bIns="4411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151"/>
            <a:ext cx="2946065" cy="497488"/>
          </a:xfrm>
          <a:prstGeom prst="rect">
            <a:avLst/>
          </a:prstGeom>
        </p:spPr>
        <p:txBody>
          <a:bodyPr vert="horz" lIns="88221" tIns="44111" rIns="88221" bIns="44111" rtlCol="0" anchor="b"/>
          <a:lstStyle>
            <a:lvl1pPr algn="l">
              <a:defRPr sz="1200"/>
            </a:lvl1pPr>
          </a:lstStyle>
          <a:p>
            <a:endParaRPr lang="en-GB"/>
          </a:p>
        </p:txBody>
      </p:sp>
      <p:sp>
        <p:nvSpPr>
          <p:cNvPr id="7" name="Slide Number Placeholder 6"/>
          <p:cNvSpPr>
            <a:spLocks noGrp="1"/>
          </p:cNvSpPr>
          <p:nvPr>
            <p:ph type="sldNum" sz="quarter" idx="5"/>
          </p:nvPr>
        </p:nvSpPr>
        <p:spPr>
          <a:xfrm>
            <a:off x="3850092" y="9429151"/>
            <a:ext cx="2946065" cy="497488"/>
          </a:xfrm>
          <a:prstGeom prst="rect">
            <a:avLst/>
          </a:prstGeom>
        </p:spPr>
        <p:txBody>
          <a:bodyPr vert="horz" lIns="88221" tIns="44111" rIns="88221" bIns="44111" rtlCol="0" anchor="b"/>
          <a:lstStyle>
            <a:lvl1pPr algn="r">
              <a:defRPr sz="1200"/>
            </a:lvl1pPr>
          </a:lstStyle>
          <a:p>
            <a:fld id="{466FE201-9959-484E-B376-AF653A21EB14}" type="slidenum">
              <a:rPr lang="en-GB" smtClean="0"/>
              <a:t>‹#›</a:t>
            </a:fld>
            <a:endParaRPr lang="en-GB"/>
          </a:p>
        </p:txBody>
      </p:sp>
    </p:spTree>
    <p:extLst>
      <p:ext uri="{BB962C8B-B14F-4D97-AF65-F5344CB8AC3E}">
        <p14:creationId xmlns:p14="http://schemas.microsoft.com/office/powerpoint/2010/main" val="656500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66FE201-9959-484E-B376-AF653A21EB14}" type="slidenum">
              <a:rPr lang="en-GB" smtClean="0"/>
              <a:t>1</a:t>
            </a:fld>
            <a:endParaRPr lang="en-GB"/>
          </a:p>
        </p:txBody>
      </p:sp>
    </p:spTree>
    <p:extLst>
      <p:ext uri="{BB962C8B-B14F-4D97-AF65-F5344CB8AC3E}">
        <p14:creationId xmlns:p14="http://schemas.microsoft.com/office/powerpoint/2010/main" val="3716675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66FE201-9959-484E-B376-AF653A21EB14}" type="slidenum">
              <a:rPr lang="en-GB" smtClean="0"/>
              <a:t>2</a:t>
            </a:fld>
            <a:endParaRPr lang="en-GB"/>
          </a:p>
        </p:txBody>
      </p:sp>
    </p:spTree>
    <p:extLst>
      <p:ext uri="{BB962C8B-B14F-4D97-AF65-F5344CB8AC3E}">
        <p14:creationId xmlns:p14="http://schemas.microsoft.com/office/powerpoint/2010/main" val="1498807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2015 – New Maths Curriculum – called Mastery curriculum. This means that teachers should focus on key concepts and not move on until all children have mastered that particular area.</a:t>
            </a:r>
            <a:r>
              <a:rPr lang="en-GB" baseline="0" dirty="0"/>
              <a:t> Within Maths there are three main elements that inter-weave.</a:t>
            </a:r>
          </a:p>
          <a:p>
            <a:r>
              <a:rPr lang="en-GB" baseline="0" dirty="0"/>
              <a:t>Fluent – </a:t>
            </a:r>
          </a:p>
          <a:p>
            <a:r>
              <a:rPr lang="en-GB" baseline="0" dirty="0"/>
              <a:t>Reasoning – </a:t>
            </a:r>
          </a:p>
          <a:p>
            <a:r>
              <a:rPr lang="en-GB" baseline="0" dirty="0"/>
              <a:t>Problem solving</a:t>
            </a:r>
            <a:endParaRPr lang="en-GB" dirty="0"/>
          </a:p>
        </p:txBody>
      </p:sp>
      <p:sp>
        <p:nvSpPr>
          <p:cNvPr id="4" name="Slide Number Placeholder 3"/>
          <p:cNvSpPr>
            <a:spLocks noGrp="1"/>
          </p:cNvSpPr>
          <p:nvPr>
            <p:ph type="sldNum" sz="quarter" idx="10"/>
          </p:nvPr>
        </p:nvSpPr>
        <p:spPr/>
        <p:txBody>
          <a:bodyPr/>
          <a:lstStyle/>
          <a:p>
            <a:fld id="{466FE201-9959-484E-B376-AF653A21EB14}" type="slidenum">
              <a:rPr lang="en-GB" smtClean="0"/>
              <a:t>3</a:t>
            </a:fld>
            <a:endParaRPr lang="en-GB"/>
          </a:p>
        </p:txBody>
      </p:sp>
    </p:spTree>
    <p:extLst>
      <p:ext uri="{BB962C8B-B14F-4D97-AF65-F5344CB8AC3E}">
        <p14:creationId xmlns:p14="http://schemas.microsoft.com/office/powerpoint/2010/main" val="1988404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66FE201-9959-484E-B376-AF653A21EB14}" type="slidenum">
              <a:rPr lang="en-GB" smtClean="0"/>
              <a:t>4</a:t>
            </a:fld>
            <a:endParaRPr lang="en-GB"/>
          </a:p>
        </p:txBody>
      </p:sp>
    </p:spTree>
    <p:extLst>
      <p:ext uri="{BB962C8B-B14F-4D97-AF65-F5344CB8AC3E}">
        <p14:creationId xmlns:p14="http://schemas.microsoft.com/office/powerpoint/2010/main" val="729747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Small step learning so each child can master one idea without feeling overwhelmed. Each child building a ladder to success where they can step back when the next movement forward </a:t>
            </a:r>
            <a:r>
              <a:rPr lang="en-GB"/>
              <a:t>feels unsteady</a:t>
            </a:r>
          </a:p>
        </p:txBody>
      </p:sp>
      <p:sp>
        <p:nvSpPr>
          <p:cNvPr id="4" name="Slide Number Placeholder 3"/>
          <p:cNvSpPr>
            <a:spLocks noGrp="1"/>
          </p:cNvSpPr>
          <p:nvPr>
            <p:ph type="sldNum" sz="quarter" idx="5"/>
          </p:nvPr>
        </p:nvSpPr>
        <p:spPr/>
        <p:txBody>
          <a:bodyPr/>
          <a:lstStyle/>
          <a:p>
            <a:fld id="{466FE201-9959-484E-B376-AF653A21EB14}" type="slidenum">
              <a:rPr lang="en-GB" smtClean="0"/>
              <a:t>5</a:t>
            </a:fld>
            <a:endParaRPr lang="en-GB"/>
          </a:p>
        </p:txBody>
      </p:sp>
    </p:spTree>
    <p:extLst>
      <p:ext uri="{BB962C8B-B14F-4D97-AF65-F5344CB8AC3E}">
        <p14:creationId xmlns:p14="http://schemas.microsoft.com/office/powerpoint/2010/main" val="287764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We currently use a whole school scheme called Power Maths. Power Maths </a:t>
            </a:r>
            <a:r>
              <a:rPr lang="en-GB" dirty="0"/>
              <a:t>is an interactive, whole-class teaching model. </a:t>
            </a:r>
          </a:p>
          <a:p>
            <a:r>
              <a:rPr lang="en-GB" dirty="0"/>
              <a:t>It encourages precise mathematical language and allows</a:t>
            </a:r>
            <a:r>
              <a:rPr lang="en-GB" baseline="0" dirty="0"/>
              <a:t> children to deepen their understanding as far as they can.</a:t>
            </a:r>
            <a:endParaRPr lang="en-GB" dirty="0"/>
          </a:p>
          <a:p>
            <a:r>
              <a:rPr lang="en-GB" dirty="0"/>
              <a:t>By working hard, all children can achieve.</a:t>
            </a:r>
          </a:p>
          <a:p>
            <a:r>
              <a:rPr lang="en-GB" dirty="0"/>
              <a:t>Builds every</a:t>
            </a:r>
            <a:r>
              <a:rPr lang="en-GB" baseline="0" dirty="0"/>
              <a:t> concept in small, progressive steps to help keep the whole class together. </a:t>
            </a:r>
          </a:p>
          <a:p>
            <a:r>
              <a:rPr lang="en-GB" baseline="0" dirty="0"/>
              <a:t>Helps children problem-solve by building on prior learning to help them see connections and patterns. </a:t>
            </a:r>
          </a:p>
          <a:p>
            <a:r>
              <a:rPr lang="en-GB" baseline="0" dirty="0"/>
              <a:t>Teachers can check understanding throughout the lesson to ensure all children are keeping up.</a:t>
            </a:r>
            <a:endParaRPr lang="en-GB" dirty="0"/>
          </a:p>
          <a:p>
            <a:r>
              <a:rPr lang="en-GB" i="1" dirty="0"/>
              <a:t>Power</a:t>
            </a:r>
            <a:r>
              <a:rPr lang="en-GB" i="1" baseline="0" dirty="0"/>
              <a:t> Maths </a:t>
            </a:r>
            <a:r>
              <a:rPr lang="en-GB" baseline="0" dirty="0"/>
              <a:t>aims to spark curiosity and encourages rich mathematical talk. </a:t>
            </a:r>
          </a:p>
          <a:p>
            <a:pPr defTabSz="882213">
              <a:defRPr/>
            </a:pPr>
            <a:r>
              <a:rPr lang="en-GB" i="1" dirty="0"/>
              <a:t>Power Maths </a:t>
            </a:r>
            <a:r>
              <a:rPr lang="en-GB" dirty="0"/>
              <a:t>is aligned</a:t>
            </a:r>
            <a:r>
              <a:rPr lang="en-GB" baseline="0" dirty="0"/>
              <a:t> with the National Curriculum, and is a whole-class mastery resource to empower every child to understand and succeed in maths. </a:t>
            </a:r>
            <a:endParaRPr lang="en-GB" dirty="0"/>
          </a:p>
          <a:p>
            <a:endParaRPr lang="en-GB" dirty="0"/>
          </a:p>
        </p:txBody>
      </p:sp>
      <p:sp>
        <p:nvSpPr>
          <p:cNvPr id="4" name="Slide Number Placeholder 3"/>
          <p:cNvSpPr>
            <a:spLocks noGrp="1"/>
          </p:cNvSpPr>
          <p:nvPr>
            <p:ph type="sldNum" sz="quarter" idx="10"/>
          </p:nvPr>
        </p:nvSpPr>
        <p:spPr/>
        <p:txBody>
          <a:bodyPr/>
          <a:lstStyle/>
          <a:p>
            <a:fld id="{466FE201-9959-484E-B376-AF653A21EB14}" type="slidenum">
              <a:rPr lang="en-GB" smtClean="0"/>
              <a:t>6</a:t>
            </a:fld>
            <a:endParaRPr lang="en-GB"/>
          </a:p>
        </p:txBody>
      </p:sp>
    </p:spTree>
    <p:extLst>
      <p:ext uri="{BB962C8B-B14F-4D97-AF65-F5344CB8AC3E}">
        <p14:creationId xmlns:p14="http://schemas.microsoft.com/office/powerpoint/2010/main" val="6975383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St Nicolas we promote a growth mindset where mistakes are valued. Psychologist Jason Moser studied the neural mechanisms that operate in people’s brains when they make mistakes (Moser et al., 2011). Moser found when we make a mistake, synapses fire. A synapse is an electrical signal that moves between parts of the brain when learning occurs. </a:t>
            </a:r>
            <a:r>
              <a:rPr lang="en-GB" i="1" dirty="0"/>
              <a:t>This means the brain sparks and grows when we make a mistake, even if we are not aware of it, because it is a time of struggle; the brain is challenged and the challenge results in growth. When these mistakes occur in a mistake friendly environment students increase their level of work.</a:t>
            </a:r>
            <a:endParaRPr lang="en-GB" dirty="0"/>
          </a:p>
        </p:txBody>
      </p:sp>
      <p:sp>
        <p:nvSpPr>
          <p:cNvPr id="4" name="Slide Number Placeholder 3"/>
          <p:cNvSpPr>
            <a:spLocks noGrp="1"/>
          </p:cNvSpPr>
          <p:nvPr>
            <p:ph type="sldNum" sz="quarter" idx="5"/>
          </p:nvPr>
        </p:nvSpPr>
        <p:spPr/>
        <p:txBody>
          <a:bodyPr/>
          <a:lstStyle/>
          <a:p>
            <a:fld id="{466FE201-9959-484E-B376-AF653A21EB14}" type="slidenum">
              <a:rPr lang="en-GB" smtClean="0"/>
              <a:t>7</a:t>
            </a:fld>
            <a:endParaRPr lang="en-GB"/>
          </a:p>
        </p:txBody>
      </p:sp>
    </p:spTree>
    <p:extLst>
      <p:ext uri="{BB962C8B-B14F-4D97-AF65-F5344CB8AC3E}">
        <p14:creationId xmlns:p14="http://schemas.microsoft.com/office/powerpoint/2010/main" val="2250311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2213">
              <a:defRPr/>
            </a:pPr>
            <a:r>
              <a:rPr lang="en-GB" dirty="0">
                <a:latin typeface="SassoonPrimaryInfant"/>
              </a:rPr>
              <a:t>Concrete, Pictorial, Abstract (CPA) is a highly effective approach to teaching that develops a deep and sustainable understanding of maths in pupils. Often referred to as the concrete, representational, abstract framework, CPA was developed by American psychologist Jerome Bruner. It is an essential technique within the Singapore method of teaching maths for mastery.</a:t>
            </a:r>
          </a:p>
          <a:p>
            <a:endParaRPr lang="en-GB" dirty="0"/>
          </a:p>
        </p:txBody>
      </p:sp>
      <p:sp>
        <p:nvSpPr>
          <p:cNvPr id="4" name="Slide Number Placeholder 3"/>
          <p:cNvSpPr>
            <a:spLocks noGrp="1"/>
          </p:cNvSpPr>
          <p:nvPr>
            <p:ph type="sldNum" sz="quarter" idx="5"/>
          </p:nvPr>
        </p:nvSpPr>
        <p:spPr/>
        <p:txBody>
          <a:bodyPr/>
          <a:lstStyle/>
          <a:p>
            <a:fld id="{466FE201-9959-484E-B376-AF653A21EB14}" type="slidenum">
              <a:rPr lang="en-GB" smtClean="0"/>
              <a:t>8</a:t>
            </a:fld>
            <a:endParaRPr lang="en-GB"/>
          </a:p>
        </p:txBody>
      </p:sp>
    </p:spTree>
    <p:extLst>
      <p:ext uri="{BB962C8B-B14F-4D97-AF65-F5344CB8AC3E}">
        <p14:creationId xmlns:p14="http://schemas.microsoft.com/office/powerpoint/2010/main" val="8105389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Resources used in lessons are carefully selected to match the task. The resources and the subsequent representations they create are built upon as the children move through school, ensuring that the children always have something to fall back on or develop the use of to develop their mathematical mastery. This journey starts in reception</a:t>
            </a:r>
          </a:p>
        </p:txBody>
      </p:sp>
      <p:sp>
        <p:nvSpPr>
          <p:cNvPr id="4" name="Slide Number Placeholder 3"/>
          <p:cNvSpPr>
            <a:spLocks noGrp="1"/>
          </p:cNvSpPr>
          <p:nvPr>
            <p:ph type="sldNum" sz="quarter" idx="5"/>
          </p:nvPr>
        </p:nvSpPr>
        <p:spPr/>
        <p:txBody>
          <a:bodyPr/>
          <a:lstStyle/>
          <a:p>
            <a:fld id="{466FE201-9959-484E-B376-AF653A21EB14}" type="slidenum">
              <a:rPr lang="en-GB" smtClean="0"/>
              <a:t>9</a:t>
            </a:fld>
            <a:endParaRPr lang="en-GB"/>
          </a:p>
        </p:txBody>
      </p:sp>
    </p:spTree>
    <p:extLst>
      <p:ext uri="{BB962C8B-B14F-4D97-AF65-F5344CB8AC3E}">
        <p14:creationId xmlns:p14="http://schemas.microsoft.com/office/powerpoint/2010/main" val="12191184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example: subitising- </a:t>
            </a:r>
            <a:r>
              <a:rPr lang="en-GB" b="1" dirty="0"/>
              <a:t>Subitising</a:t>
            </a:r>
            <a:r>
              <a:rPr lang="en-GB" dirty="0"/>
              <a:t> is an essential part of developing number sense in early years children by helping them to relate numbers to actual items or groups of items.</a:t>
            </a:r>
          </a:p>
        </p:txBody>
      </p:sp>
      <p:sp>
        <p:nvSpPr>
          <p:cNvPr id="4" name="Slide Number Placeholder 3"/>
          <p:cNvSpPr>
            <a:spLocks noGrp="1"/>
          </p:cNvSpPr>
          <p:nvPr>
            <p:ph type="sldNum" sz="quarter" idx="5"/>
          </p:nvPr>
        </p:nvSpPr>
        <p:spPr/>
        <p:txBody>
          <a:bodyPr/>
          <a:lstStyle/>
          <a:p>
            <a:fld id="{466FE201-9959-484E-B376-AF653A21EB14}" type="slidenum">
              <a:rPr lang="en-GB" smtClean="0"/>
              <a:t>10</a:t>
            </a:fld>
            <a:endParaRPr lang="en-GB"/>
          </a:p>
        </p:txBody>
      </p:sp>
    </p:spTree>
    <p:extLst>
      <p:ext uri="{BB962C8B-B14F-4D97-AF65-F5344CB8AC3E}">
        <p14:creationId xmlns:p14="http://schemas.microsoft.com/office/powerpoint/2010/main" val="3374917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Quick look at the screen, no calling out</a:t>
            </a:r>
          </a:p>
        </p:txBody>
      </p:sp>
      <p:sp>
        <p:nvSpPr>
          <p:cNvPr id="4" name="Slide Number Placeholder 3"/>
          <p:cNvSpPr>
            <a:spLocks noGrp="1"/>
          </p:cNvSpPr>
          <p:nvPr>
            <p:ph type="sldNum" sz="quarter" idx="5"/>
          </p:nvPr>
        </p:nvSpPr>
        <p:spPr/>
        <p:txBody>
          <a:bodyPr/>
          <a:lstStyle/>
          <a:p>
            <a:fld id="{466FE201-9959-484E-B376-AF653A21EB14}" type="slidenum">
              <a:rPr lang="en-GB" smtClean="0"/>
              <a:t>11</a:t>
            </a:fld>
            <a:endParaRPr lang="en-GB"/>
          </a:p>
        </p:txBody>
      </p:sp>
    </p:spTree>
    <p:extLst>
      <p:ext uri="{BB962C8B-B14F-4D97-AF65-F5344CB8AC3E}">
        <p14:creationId xmlns:p14="http://schemas.microsoft.com/office/powerpoint/2010/main" val="39132689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12</a:t>
            </a:fld>
            <a:endParaRPr lang="en-GB"/>
          </a:p>
        </p:txBody>
      </p:sp>
    </p:spTree>
    <p:extLst>
      <p:ext uri="{BB962C8B-B14F-4D97-AF65-F5344CB8AC3E}">
        <p14:creationId xmlns:p14="http://schemas.microsoft.com/office/powerpoint/2010/main" val="3250763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adults we can do this, we have strategies but these strategies need to be nurtured. Look at the arrangement- what do we see?</a:t>
            </a:r>
          </a:p>
        </p:txBody>
      </p:sp>
      <p:sp>
        <p:nvSpPr>
          <p:cNvPr id="4" name="Slide Number Placeholder 3"/>
          <p:cNvSpPr>
            <a:spLocks noGrp="1"/>
          </p:cNvSpPr>
          <p:nvPr>
            <p:ph type="sldNum" sz="quarter" idx="5"/>
          </p:nvPr>
        </p:nvSpPr>
        <p:spPr/>
        <p:txBody>
          <a:bodyPr/>
          <a:lstStyle/>
          <a:p>
            <a:fld id="{466FE201-9959-484E-B376-AF653A21EB14}" type="slidenum">
              <a:rPr lang="en-GB" smtClean="0"/>
              <a:t>13</a:t>
            </a:fld>
            <a:endParaRPr lang="en-GB"/>
          </a:p>
        </p:txBody>
      </p:sp>
    </p:spTree>
    <p:extLst>
      <p:ext uri="{BB962C8B-B14F-4D97-AF65-F5344CB8AC3E}">
        <p14:creationId xmlns:p14="http://schemas.microsoft.com/office/powerpoint/2010/main" val="10077052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66FE201-9959-484E-B376-AF653A21EB14}" type="slidenum">
              <a:rPr lang="en-GB" smtClean="0"/>
              <a:t>14</a:t>
            </a:fld>
            <a:endParaRPr lang="en-GB"/>
          </a:p>
        </p:txBody>
      </p:sp>
    </p:spTree>
    <p:extLst>
      <p:ext uri="{BB962C8B-B14F-4D97-AF65-F5344CB8AC3E}">
        <p14:creationId xmlns:p14="http://schemas.microsoft.com/office/powerpoint/2010/main" val="30589474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Build children’s understanding through the use of models, creating their own representations, allowing them to develop their understanding of patterns and relationships</a:t>
            </a:r>
          </a:p>
        </p:txBody>
      </p:sp>
      <p:sp>
        <p:nvSpPr>
          <p:cNvPr id="4" name="Slide Number Placeholder 3"/>
          <p:cNvSpPr>
            <a:spLocks noGrp="1"/>
          </p:cNvSpPr>
          <p:nvPr>
            <p:ph type="sldNum" sz="quarter" idx="5"/>
          </p:nvPr>
        </p:nvSpPr>
        <p:spPr/>
        <p:txBody>
          <a:bodyPr/>
          <a:lstStyle/>
          <a:p>
            <a:fld id="{466FE201-9959-484E-B376-AF653A21EB14}" type="slidenum">
              <a:rPr lang="en-GB" smtClean="0"/>
              <a:t>15</a:t>
            </a:fld>
            <a:endParaRPr lang="en-GB"/>
          </a:p>
        </p:txBody>
      </p:sp>
    </p:spTree>
    <p:extLst>
      <p:ext uri="{BB962C8B-B14F-4D97-AF65-F5344CB8AC3E}">
        <p14:creationId xmlns:p14="http://schemas.microsoft.com/office/powerpoint/2010/main" val="15450453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are encouraged to create the representation and them complete the calculation. They are also encouraged to see (make connections) the mathematics in different ways. What did you do? In this example the prior learning allows them to build that understanding of 7 + 5 is the same as 10 + 2 and what 12 looks like.</a:t>
            </a:r>
          </a:p>
          <a:p>
            <a:r>
              <a:rPr lang="en-GB" dirty="0">
                <a:solidFill>
                  <a:srgbClr val="444444"/>
                </a:solidFill>
                <a:latin typeface="&amp;quot"/>
              </a:rPr>
              <a:t>Number Frames helps students structure numbers to 5, 10, 20, and 100. Students use the frames to count, represent, compare, and compute with numbers in a particular range.</a:t>
            </a:r>
          </a:p>
          <a:p>
            <a:r>
              <a:rPr lang="en-GB" dirty="0">
                <a:solidFill>
                  <a:srgbClr val="444444"/>
                </a:solidFill>
                <a:latin typeface="&amp;quot"/>
              </a:rPr>
              <a:t>The frames help students see quantities as equal groups of other quantities and in relation to benchmark quantities. This helps primary students move away from one-by-one counting and towards more efficient ways of counting and computing. As students advance, custom frames can be constructed to help visualize factors, products, fractional parts and more</a:t>
            </a:r>
            <a:endParaRPr lang="en-GB" b="0" i="0" u="none" strike="noStrike" dirty="0">
              <a:solidFill>
                <a:srgbClr val="444444"/>
              </a:solidFill>
              <a:effectLst/>
              <a:latin typeface="&amp;quot"/>
            </a:endParaRPr>
          </a:p>
          <a:p>
            <a:endParaRPr lang="en-GB" dirty="0"/>
          </a:p>
        </p:txBody>
      </p:sp>
      <p:sp>
        <p:nvSpPr>
          <p:cNvPr id="4" name="Slide Number Placeholder 3"/>
          <p:cNvSpPr>
            <a:spLocks noGrp="1"/>
          </p:cNvSpPr>
          <p:nvPr>
            <p:ph type="sldNum" sz="quarter" idx="5"/>
          </p:nvPr>
        </p:nvSpPr>
        <p:spPr/>
        <p:txBody>
          <a:bodyPr/>
          <a:lstStyle/>
          <a:p>
            <a:fld id="{466FE201-9959-484E-B376-AF653A21EB14}" type="slidenum">
              <a:rPr lang="en-GB" smtClean="0"/>
              <a:t>16</a:t>
            </a:fld>
            <a:endParaRPr lang="en-GB"/>
          </a:p>
        </p:txBody>
      </p:sp>
    </p:spTree>
    <p:extLst>
      <p:ext uri="{BB962C8B-B14F-4D97-AF65-F5344CB8AC3E}">
        <p14:creationId xmlns:p14="http://schemas.microsoft.com/office/powerpoint/2010/main" val="40369536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the children move through school their developing understanding around place value allows them to explore more complex problems</a:t>
            </a:r>
          </a:p>
        </p:txBody>
      </p:sp>
      <p:sp>
        <p:nvSpPr>
          <p:cNvPr id="4" name="Slide Number Placeholder 3"/>
          <p:cNvSpPr>
            <a:spLocks noGrp="1"/>
          </p:cNvSpPr>
          <p:nvPr>
            <p:ph type="sldNum" sz="quarter" idx="10"/>
          </p:nvPr>
        </p:nvSpPr>
        <p:spPr/>
        <p:txBody>
          <a:bodyPr/>
          <a:lstStyle/>
          <a:p>
            <a:fld id="{466FE201-9959-484E-B376-AF653A21EB14}" type="slidenum">
              <a:rPr lang="en-GB" smtClean="0"/>
              <a:t>17</a:t>
            </a:fld>
            <a:endParaRPr lang="en-GB"/>
          </a:p>
        </p:txBody>
      </p:sp>
    </p:spTree>
    <p:extLst>
      <p:ext uri="{BB962C8B-B14F-4D97-AF65-F5344CB8AC3E}">
        <p14:creationId xmlns:p14="http://schemas.microsoft.com/office/powerpoint/2010/main" val="38330472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example it important to reflect back on that work on subitising</a:t>
            </a:r>
          </a:p>
        </p:txBody>
      </p:sp>
      <p:sp>
        <p:nvSpPr>
          <p:cNvPr id="4" name="Slide Number Placeholder 3"/>
          <p:cNvSpPr>
            <a:spLocks noGrp="1"/>
          </p:cNvSpPr>
          <p:nvPr>
            <p:ph type="sldNum" sz="quarter" idx="10"/>
          </p:nvPr>
        </p:nvSpPr>
        <p:spPr/>
        <p:txBody>
          <a:bodyPr/>
          <a:lstStyle/>
          <a:p>
            <a:fld id="{466FE201-9959-484E-B376-AF653A21EB14}" type="slidenum">
              <a:rPr lang="en-GB" smtClean="0"/>
              <a:t>18</a:t>
            </a:fld>
            <a:endParaRPr lang="en-GB"/>
          </a:p>
        </p:txBody>
      </p:sp>
    </p:spTree>
    <p:extLst>
      <p:ext uri="{BB962C8B-B14F-4D97-AF65-F5344CB8AC3E}">
        <p14:creationId xmlns:p14="http://schemas.microsoft.com/office/powerpoint/2010/main" val="30449640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66FE201-9959-484E-B376-AF653A21EB14}" type="slidenum">
              <a:rPr lang="en-GB" smtClean="0"/>
              <a:t>19</a:t>
            </a:fld>
            <a:endParaRPr lang="en-GB"/>
          </a:p>
        </p:txBody>
      </p:sp>
    </p:spTree>
    <p:extLst>
      <p:ext uri="{BB962C8B-B14F-4D97-AF65-F5344CB8AC3E}">
        <p14:creationId xmlns:p14="http://schemas.microsoft.com/office/powerpoint/2010/main" val="33314172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20</a:t>
            </a:fld>
            <a:endParaRPr lang="en-GB"/>
          </a:p>
        </p:txBody>
      </p:sp>
    </p:spTree>
    <p:extLst>
      <p:ext uri="{BB962C8B-B14F-4D97-AF65-F5344CB8AC3E}">
        <p14:creationId xmlns:p14="http://schemas.microsoft.com/office/powerpoint/2010/main" val="42854213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this method the children make the number (show understanding), complete the addition by regrouping the counters. The physical movement of the counters will reinforce and deepen their understanding and allows for a clear progression into the abstract formal method.</a:t>
            </a:r>
          </a:p>
        </p:txBody>
      </p:sp>
      <p:sp>
        <p:nvSpPr>
          <p:cNvPr id="4" name="Slide Number Placeholder 3"/>
          <p:cNvSpPr>
            <a:spLocks noGrp="1"/>
          </p:cNvSpPr>
          <p:nvPr>
            <p:ph type="sldNum" sz="quarter" idx="5"/>
          </p:nvPr>
        </p:nvSpPr>
        <p:spPr/>
        <p:txBody>
          <a:bodyPr/>
          <a:lstStyle/>
          <a:p>
            <a:fld id="{466FE201-9959-484E-B376-AF653A21EB14}" type="slidenum">
              <a:rPr lang="en-GB" smtClean="0"/>
              <a:t>21</a:t>
            </a:fld>
            <a:endParaRPr lang="en-GB"/>
          </a:p>
        </p:txBody>
      </p:sp>
    </p:spTree>
    <p:extLst>
      <p:ext uri="{BB962C8B-B14F-4D97-AF65-F5344CB8AC3E}">
        <p14:creationId xmlns:p14="http://schemas.microsoft.com/office/powerpoint/2010/main" val="22564771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use problems where we can develop reasoning and calculation skills are not holding the children back</a:t>
            </a:r>
          </a:p>
        </p:txBody>
      </p:sp>
      <p:sp>
        <p:nvSpPr>
          <p:cNvPr id="4" name="Slide Number Placeholder 3"/>
          <p:cNvSpPr>
            <a:spLocks noGrp="1"/>
          </p:cNvSpPr>
          <p:nvPr>
            <p:ph type="sldNum" sz="quarter" idx="5"/>
          </p:nvPr>
        </p:nvSpPr>
        <p:spPr/>
        <p:txBody>
          <a:bodyPr/>
          <a:lstStyle/>
          <a:p>
            <a:fld id="{466FE201-9959-484E-B376-AF653A21EB14}" type="slidenum">
              <a:rPr lang="en-GB" smtClean="0"/>
              <a:t>22</a:t>
            </a:fld>
            <a:endParaRPr lang="en-GB"/>
          </a:p>
        </p:txBody>
      </p:sp>
    </p:spTree>
    <p:extLst>
      <p:ext uri="{BB962C8B-B14F-4D97-AF65-F5344CB8AC3E}">
        <p14:creationId xmlns:p14="http://schemas.microsoft.com/office/powerpoint/2010/main" val="14321523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23</a:t>
            </a:fld>
            <a:endParaRPr lang="en-GB"/>
          </a:p>
        </p:txBody>
      </p:sp>
    </p:spTree>
    <p:extLst>
      <p:ext uri="{BB962C8B-B14F-4D97-AF65-F5344CB8AC3E}">
        <p14:creationId xmlns:p14="http://schemas.microsoft.com/office/powerpoint/2010/main" val="681957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encourage children to work systematically and journal their learning</a:t>
            </a:r>
          </a:p>
        </p:txBody>
      </p:sp>
      <p:sp>
        <p:nvSpPr>
          <p:cNvPr id="4" name="Slide Number Placeholder 3"/>
          <p:cNvSpPr>
            <a:spLocks noGrp="1"/>
          </p:cNvSpPr>
          <p:nvPr>
            <p:ph type="sldNum" sz="quarter" idx="5"/>
          </p:nvPr>
        </p:nvSpPr>
        <p:spPr/>
        <p:txBody>
          <a:bodyPr/>
          <a:lstStyle/>
          <a:p>
            <a:fld id="{466FE201-9959-484E-B376-AF653A21EB14}" type="slidenum">
              <a:rPr lang="en-GB" smtClean="0"/>
              <a:t>24</a:t>
            </a:fld>
            <a:endParaRPr lang="en-GB"/>
          </a:p>
        </p:txBody>
      </p:sp>
    </p:spTree>
    <p:extLst>
      <p:ext uri="{BB962C8B-B14F-4D97-AF65-F5344CB8AC3E}">
        <p14:creationId xmlns:p14="http://schemas.microsoft.com/office/powerpoint/2010/main" val="25390599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25</a:t>
            </a:fld>
            <a:endParaRPr lang="en-GB"/>
          </a:p>
        </p:txBody>
      </p:sp>
    </p:spTree>
    <p:extLst>
      <p:ext uri="{BB962C8B-B14F-4D97-AF65-F5344CB8AC3E}">
        <p14:creationId xmlns:p14="http://schemas.microsoft.com/office/powerpoint/2010/main" val="18520040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26</a:t>
            </a:fld>
            <a:endParaRPr lang="en-GB"/>
          </a:p>
        </p:txBody>
      </p:sp>
    </p:spTree>
    <p:extLst>
      <p:ext uri="{BB962C8B-B14F-4D97-AF65-F5344CB8AC3E}">
        <p14:creationId xmlns:p14="http://schemas.microsoft.com/office/powerpoint/2010/main" val="14195491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27</a:t>
            </a:fld>
            <a:endParaRPr lang="en-GB"/>
          </a:p>
        </p:txBody>
      </p:sp>
    </p:spTree>
    <p:extLst>
      <p:ext uri="{BB962C8B-B14F-4D97-AF65-F5344CB8AC3E}">
        <p14:creationId xmlns:p14="http://schemas.microsoft.com/office/powerpoint/2010/main" val="1629064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Building on prior learning to create a bar model as a method for seeing what the problem looks like</a:t>
            </a:r>
          </a:p>
        </p:txBody>
      </p:sp>
      <p:sp>
        <p:nvSpPr>
          <p:cNvPr id="4" name="Slide Number Placeholder 3"/>
          <p:cNvSpPr>
            <a:spLocks noGrp="1"/>
          </p:cNvSpPr>
          <p:nvPr>
            <p:ph type="sldNum" sz="quarter" idx="5"/>
          </p:nvPr>
        </p:nvSpPr>
        <p:spPr/>
        <p:txBody>
          <a:bodyPr/>
          <a:lstStyle/>
          <a:p>
            <a:fld id="{466FE201-9959-484E-B376-AF653A21EB14}" type="slidenum">
              <a:rPr lang="en-GB" smtClean="0"/>
              <a:t>28</a:t>
            </a:fld>
            <a:endParaRPr lang="en-GB"/>
          </a:p>
        </p:txBody>
      </p:sp>
    </p:spTree>
    <p:extLst>
      <p:ext uri="{BB962C8B-B14F-4D97-AF65-F5344CB8AC3E}">
        <p14:creationId xmlns:p14="http://schemas.microsoft.com/office/powerpoint/2010/main" val="26571913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29</a:t>
            </a:fld>
            <a:endParaRPr lang="en-GB"/>
          </a:p>
        </p:txBody>
      </p:sp>
    </p:spTree>
    <p:extLst>
      <p:ext uri="{BB962C8B-B14F-4D97-AF65-F5344CB8AC3E}">
        <p14:creationId xmlns:p14="http://schemas.microsoft.com/office/powerpoint/2010/main" val="22714156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30</a:t>
            </a:fld>
            <a:endParaRPr lang="en-GB"/>
          </a:p>
        </p:txBody>
      </p:sp>
    </p:spTree>
    <p:extLst>
      <p:ext uri="{BB962C8B-B14F-4D97-AF65-F5344CB8AC3E}">
        <p14:creationId xmlns:p14="http://schemas.microsoft.com/office/powerpoint/2010/main" val="39460255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31</a:t>
            </a:fld>
            <a:endParaRPr lang="en-GB"/>
          </a:p>
        </p:txBody>
      </p:sp>
    </p:spTree>
    <p:extLst>
      <p:ext uri="{BB962C8B-B14F-4D97-AF65-F5344CB8AC3E}">
        <p14:creationId xmlns:p14="http://schemas.microsoft.com/office/powerpoint/2010/main" val="18932399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Building on the idea of equal parts</a:t>
            </a:r>
          </a:p>
        </p:txBody>
      </p:sp>
      <p:sp>
        <p:nvSpPr>
          <p:cNvPr id="4" name="Slide Number Placeholder 3"/>
          <p:cNvSpPr>
            <a:spLocks noGrp="1"/>
          </p:cNvSpPr>
          <p:nvPr>
            <p:ph type="sldNum" sz="quarter" idx="5"/>
          </p:nvPr>
        </p:nvSpPr>
        <p:spPr/>
        <p:txBody>
          <a:bodyPr/>
          <a:lstStyle/>
          <a:p>
            <a:fld id="{466FE201-9959-484E-B376-AF653A21EB14}" type="slidenum">
              <a:rPr lang="en-GB" smtClean="0"/>
              <a:t>32</a:t>
            </a:fld>
            <a:endParaRPr lang="en-GB"/>
          </a:p>
        </p:txBody>
      </p:sp>
    </p:spTree>
    <p:extLst>
      <p:ext uri="{BB962C8B-B14F-4D97-AF65-F5344CB8AC3E}">
        <p14:creationId xmlns:p14="http://schemas.microsoft.com/office/powerpoint/2010/main" val="10392391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Draw a bar model to show what this looks like</a:t>
            </a:r>
          </a:p>
        </p:txBody>
      </p:sp>
      <p:sp>
        <p:nvSpPr>
          <p:cNvPr id="4" name="Slide Number Placeholder 3"/>
          <p:cNvSpPr>
            <a:spLocks noGrp="1"/>
          </p:cNvSpPr>
          <p:nvPr>
            <p:ph type="sldNum" sz="quarter" idx="5"/>
          </p:nvPr>
        </p:nvSpPr>
        <p:spPr/>
        <p:txBody>
          <a:bodyPr/>
          <a:lstStyle/>
          <a:p>
            <a:fld id="{466FE201-9959-484E-B376-AF653A21EB14}" type="slidenum">
              <a:rPr lang="en-GB" smtClean="0"/>
              <a:t>33</a:t>
            </a:fld>
            <a:endParaRPr lang="en-GB"/>
          </a:p>
        </p:txBody>
      </p:sp>
    </p:spTree>
    <p:extLst>
      <p:ext uri="{BB962C8B-B14F-4D97-AF65-F5344CB8AC3E}">
        <p14:creationId xmlns:p14="http://schemas.microsoft.com/office/powerpoint/2010/main" val="21569940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the same and what is different. Too much information to hold so we need to create a representation before we can work it out</a:t>
            </a:r>
          </a:p>
        </p:txBody>
      </p:sp>
      <p:sp>
        <p:nvSpPr>
          <p:cNvPr id="4" name="Slide Number Placeholder 3"/>
          <p:cNvSpPr>
            <a:spLocks noGrp="1"/>
          </p:cNvSpPr>
          <p:nvPr>
            <p:ph type="sldNum" sz="quarter" idx="5"/>
          </p:nvPr>
        </p:nvSpPr>
        <p:spPr/>
        <p:txBody>
          <a:bodyPr/>
          <a:lstStyle/>
          <a:p>
            <a:fld id="{466FE201-9959-484E-B376-AF653A21EB14}" type="slidenum">
              <a:rPr lang="en-GB" smtClean="0"/>
              <a:t>34</a:t>
            </a:fld>
            <a:endParaRPr lang="en-GB"/>
          </a:p>
        </p:txBody>
      </p:sp>
    </p:spTree>
    <p:extLst>
      <p:ext uri="{BB962C8B-B14F-4D97-AF65-F5344CB8AC3E}">
        <p14:creationId xmlns:p14="http://schemas.microsoft.com/office/powerpoint/2010/main" val="939962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35</a:t>
            </a:fld>
            <a:endParaRPr lang="en-GB"/>
          </a:p>
        </p:txBody>
      </p:sp>
    </p:spTree>
    <p:extLst>
      <p:ext uri="{BB962C8B-B14F-4D97-AF65-F5344CB8AC3E}">
        <p14:creationId xmlns:p14="http://schemas.microsoft.com/office/powerpoint/2010/main" val="5185995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36</a:t>
            </a:fld>
            <a:endParaRPr lang="en-GB"/>
          </a:p>
        </p:txBody>
      </p:sp>
    </p:spTree>
    <p:extLst>
      <p:ext uri="{BB962C8B-B14F-4D97-AF65-F5344CB8AC3E}">
        <p14:creationId xmlns:p14="http://schemas.microsoft.com/office/powerpoint/2010/main" val="372109562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37</a:t>
            </a:fld>
            <a:endParaRPr lang="en-GB"/>
          </a:p>
        </p:txBody>
      </p:sp>
    </p:spTree>
    <p:extLst>
      <p:ext uri="{BB962C8B-B14F-4D97-AF65-F5344CB8AC3E}">
        <p14:creationId xmlns:p14="http://schemas.microsoft.com/office/powerpoint/2010/main" val="371721358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38</a:t>
            </a:fld>
            <a:endParaRPr lang="en-GB"/>
          </a:p>
        </p:txBody>
      </p:sp>
    </p:spTree>
    <p:extLst>
      <p:ext uri="{BB962C8B-B14F-4D97-AF65-F5344CB8AC3E}">
        <p14:creationId xmlns:p14="http://schemas.microsoft.com/office/powerpoint/2010/main" val="283382930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Look for the maths in everyday experiences</a:t>
            </a:r>
          </a:p>
        </p:txBody>
      </p:sp>
      <p:sp>
        <p:nvSpPr>
          <p:cNvPr id="4" name="Slide Number Placeholder 3"/>
          <p:cNvSpPr>
            <a:spLocks noGrp="1"/>
          </p:cNvSpPr>
          <p:nvPr>
            <p:ph type="sldNum" sz="quarter" idx="5"/>
          </p:nvPr>
        </p:nvSpPr>
        <p:spPr/>
        <p:txBody>
          <a:bodyPr/>
          <a:lstStyle/>
          <a:p>
            <a:fld id="{466FE201-9959-484E-B376-AF653A21EB14}" type="slidenum">
              <a:rPr lang="en-GB" smtClean="0"/>
              <a:t>39</a:t>
            </a:fld>
            <a:endParaRPr lang="en-GB"/>
          </a:p>
        </p:txBody>
      </p:sp>
    </p:spTree>
    <p:extLst>
      <p:ext uri="{BB962C8B-B14F-4D97-AF65-F5344CB8AC3E}">
        <p14:creationId xmlns:p14="http://schemas.microsoft.com/office/powerpoint/2010/main" val="208130046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Encourage your child to…</a:t>
            </a:r>
          </a:p>
        </p:txBody>
      </p:sp>
      <p:sp>
        <p:nvSpPr>
          <p:cNvPr id="4" name="Slide Number Placeholder 3"/>
          <p:cNvSpPr>
            <a:spLocks noGrp="1"/>
          </p:cNvSpPr>
          <p:nvPr>
            <p:ph type="sldNum" sz="quarter" idx="5"/>
          </p:nvPr>
        </p:nvSpPr>
        <p:spPr/>
        <p:txBody>
          <a:bodyPr/>
          <a:lstStyle/>
          <a:p>
            <a:fld id="{466FE201-9959-484E-B376-AF653A21EB14}" type="slidenum">
              <a:rPr lang="en-GB" smtClean="0"/>
              <a:t>40</a:t>
            </a:fld>
            <a:endParaRPr lang="en-GB"/>
          </a:p>
        </p:txBody>
      </p:sp>
    </p:spTree>
    <p:extLst>
      <p:ext uri="{BB962C8B-B14F-4D97-AF65-F5344CB8AC3E}">
        <p14:creationId xmlns:p14="http://schemas.microsoft.com/office/powerpoint/2010/main" val="3465338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Try to play some maths games</a:t>
            </a:r>
          </a:p>
        </p:txBody>
      </p:sp>
      <p:sp>
        <p:nvSpPr>
          <p:cNvPr id="4" name="Slide Number Placeholder 3"/>
          <p:cNvSpPr>
            <a:spLocks noGrp="1"/>
          </p:cNvSpPr>
          <p:nvPr>
            <p:ph type="sldNum" sz="quarter" idx="5"/>
          </p:nvPr>
        </p:nvSpPr>
        <p:spPr/>
        <p:txBody>
          <a:bodyPr/>
          <a:lstStyle/>
          <a:p>
            <a:fld id="{466FE201-9959-484E-B376-AF653A21EB14}" type="slidenum">
              <a:rPr lang="en-GB" smtClean="0"/>
              <a:t>41</a:t>
            </a:fld>
            <a:endParaRPr lang="en-GB"/>
          </a:p>
        </p:txBody>
      </p:sp>
    </p:spTree>
    <p:extLst>
      <p:ext uri="{BB962C8B-B14F-4D97-AF65-F5344CB8AC3E}">
        <p14:creationId xmlns:p14="http://schemas.microsoft.com/office/powerpoint/2010/main" val="32689782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66FE201-9959-484E-B376-AF653A21EB14}" type="slidenum">
              <a:rPr lang="en-GB" smtClean="0"/>
              <a:t>42</a:t>
            </a:fld>
            <a:endParaRPr lang="en-GB"/>
          </a:p>
        </p:txBody>
      </p:sp>
    </p:spTree>
    <p:extLst>
      <p:ext uri="{BB962C8B-B14F-4D97-AF65-F5344CB8AC3E}">
        <p14:creationId xmlns:p14="http://schemas.microsoft.com/office/powerpoint/2010/main" val="21451720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67731"/>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lang="en-US" sz="6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tx1"/>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endParaRPr lang="en-US" dirty="0"/>
          </a:p>
        </p:txBody>
      </p:sp>
      <p:sp>
        <p:nvSpPr>
          <p:cNvPr id="20" name="Date Placeholder 19"/>
          <p:cNvSpPr>
            <a:spLocks noGrp="1"/>
          </p:cNvSpPr>
          <p:nvPr>
            <p:ph type="dt" sz="half" idx="10"/>
          </p:nvPr>
        </p:nvSpPr>
        <p:spPr>
          <a:xfrm>
            <a:off x="3931920" y="1327188"/>
            <a:ext cx="1280160" cy="457200"/>
          </a:xfrm>
        </p:spPr>
        <p:txBody>
          <a:bodyPr/>
          <a:lstStyle>
            <a:lvl1pPr algn="ctr">
              <a:defRPr sz="1100" spc="0" baseline="0">
                <a:solidFill>
                  <a:schemeClr val="tx1"/>
                </a:solidFill>
                <a:latin typeface="+mn-lt"/>
              </a:defRPr>
            </a:lvl1pPr>
          </a:lstStyle>
          <a:p>
            <a:fld id="{14FF9227-6E22-410B-8B02-C1F9BCC7B67B}" type="datetimeFigureOut">
              <a:rPr lang="en-GB" smtClean="0"/>
              <a:t>05/02/2020</a:t>
            </a:fld>
            <a:endParaRPr lang="en-GB" dirty="0"/>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tx1">
                    <a:lumMod val="75000"/>
                    <a:lumOff val="25000"/>
                  </a:schemeClr>
                </a:solidFill>
              </a:defRPr>
            </a:lvl1pPr>
          </a:lstStyle>
          <a:p>
            <a:endParaRPr lang="en-GB" dirty="0"/>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tx1">
                    <a:lumMod val="75000"/>
                    <a:lumOff val="25000"/>
                  </a:schemeClr>
                </a:solidFill>
              </a:defRPr>
            </a:lvl1pPr>
          </a:lstStyle>
          <a:p>
            <a:fld id="{F45AE780-0C89-4BF0-9B04-7446D1EBA615}" type="slidenum">
              <a:rPr lang="en-GB" smtClean="0"/>
              <a:t>‹#›</a:t>
            </a:fld>
            <a:endParaRPr lang="en-GB" dirty="0"/>
          </a:p>
        </p:txBody>
      </p:sp>
    </p:spTree>
    <p:extLst>
      <p:ext uri="{BB962C8B-B14F-4D97-AF65-F5344CB8AC3E}">
        <p14:creationId xmlns:p14="http://schemas.microsoft.com/office/powerpoint/2010/main" val="150176680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FF9227-6E22-410B-8B02-C1F9BCC7B67B}" type="datetimeFigureOut">
              <a:rPr lang="en-GB" smtClean="0"/>
              <a:t>05/02/2020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45AE780-0C89-4BF0-9B04-7446D1EBA615}" type="slidenum">
              <a:rPr lang="en-GB" smtClean="0"/>
              <a:t>‹#›</a:t>
            </a:fld>
            <a:endParaRPr lang="en-GB" dirty="0"/>
          </a:p>
        </p:txBody>
      </p:sp>
    </p:spTree>
    <p:extLst>
      <p:ext uri="{BB962C8B-B14F-4D97-AF65-F5344CB8AC3E}">
        <p14:creationId xmlns:p14="http://schemas.microsoft.com/office/powerpoint/2010/main" val="2295538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67731"/>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lang="en-US" sz="6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tx1"/>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931920" y="1325880"/>
            <a:ext cx="1280160" cy="457200"/>
          </a:xfrm>
        </p:spPr>
        <p:txBody>
          <a:bodyPr/>
          <a:lstStyle>
            <a:lvl1pPr algn="ctr">
              <a:defRPr lang="en-US" sz="1100" kern="1200" spc="0" baseline="0">
                <a:solidFill>
                  <a:schemeClr val="tx1"/>
                </a:solidFill>
                <a:latin typeface="+mn-lt"/>
                <a:ea typeface="+mn-ea"/>
                <a:cs typeface="+mn-cs"/>
              </a:defRPr>
            </a:lvl1pPr>
          </a:lstStyle>
          <a:p>
            <a:fld id="{14FF9227-6E22-410B-8B02-C1F9BCC7B67B}" type="datetimeFigureOut">
              <a:rPr lang="en-GB" smtClean="0"/>
              <a:t>05/02/2020</a:t>
            </a:fld>
            <a:endParaRPr lang="en-GB" dirty="0"/>
          </a:p>
        </p:txBody>
      </p:sp>
      <p:sp>
        <p:nvSpPr>
          <p:cNvPr id="5" name="Footer Placeholder 4"/>
          <p:cNvSpPr>
            <a:spLocks noGrp="1"/>
          </p:cNvSpPr>
          <p:nvPr>
            <p:ph type="ftr" sz="quarter" idx="11"/>
          </p:nvPr>
        </p:nvSpPr>
        <p:spPr>
          <a:xfrm>
            <a:off x="1104679" y="5211060"/>
            <a:ext cx="4430268" cy="228600"/>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6453378" y="5211060"/>
            <a:ext cx="1584198" cy="228600"/>
          </a:xfrm>
        </p:spPr>
        <p:txBody>
          <a:bodyPr/>
          <a:lstStyle/>
          <a:p>
            <a:fld id="{F45AE780-0C89-4BF0-9B04-7446D1EBA615}" type="slidenum">
              <a:rPr lang="en-GB" smtClean="0"/>
              <a:t>‹#›</a:t>
            </a:fld>
            <a:endParaRPr lang="en-GB" dirty="0"/>
          </a:p>
        </p:txBody>
      </p:sp>
    </p:spTree>
    <p:extLst>
      <p:ext uri="{BB962C8B-B14F-4D97-AF65-F5344CB8AC3E}">
        <p14:creationId xmlns:p14="http://schemas.microsoft.com/office/powerpoint/2010/main" val="131768448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FF9227-6E22-410B-8B02-C1F9BCC7B67B}" type="datetimeFigureOut">
              <a:rPr lang="en-GB" smtClean="0"/>
              <a:t>05/02/2020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45AE780-0C89-4BF0-9B04-7446D1EBA615}" type="slidenum">
              <a:rPr lang="en-GB" smtClean="0"/>
              <a:t>‹#›</a:t>
            </a:fld>
            <a:endParaRPr lang="en-GB" dirty="0"/>
          </a:p>
        </p:txBody>
      </p:sp>
    </p:spTree>
    <p:extLst>
      <p:ext uri="{BB962C8B-B14F-4D97-AF65-F5344CB8AC3E}">
        <p14:creationId xmlns:p14="http://schemas.microsoft.com/office/powerpoint/2010/main" val="4104341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FF9227-6E22-410B-8B02-C1F9BCC7B67B}" type="datetimeFigureOut">
              <a:rPr lang="en-GB" smtClean="0"/>
              <a:t>05/02/2020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45AE780-0C89-4BF0-9B04-7446D1EBA615}" type="slidenum">
              <a:rPr lang="en-GB" smtClean="0"/>
              <a:t>‹#›</a:t>
            </a:fld>
            <a:endParaRPr lang="en-GB" dirty="0"/>
          </a:p>
        </p:txBody>
      </p:sp>
    </p:spTree>
    <p:extLst>
      <p:ext uri="{BB962C8B-B14F-4D97-AF65-F5344CB8AC3E}">
        <p14:creationId xmlns:p14="http://schemas.microsoft.com/office/powerpoint/2010/main" val="3798875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FF9227-6E22-410B-8B02-C1F9BCC7B67B}" type="datetimeFigureOut">
              <a:rPr lang="en-GB" smtClean="0"/>
              <a:t>05/02/2020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45AE780-0C89-4BF0-9B04-7446D1EBA615}" type="slidenum">
              <a:rPr lang="en-GB" smtClean="0"/>
              <a:t>‹#›</a:t>
            </a:fld>
            <a:endParaRPr lang="en-GB" dirty="0"/>
          </a:p>
        </p:txBody>
      </p:sp>
    </p:spTree>
    <p:extLst>
      <p:ext uri="{BB962C8B-B14F-4D97-AF65-F5344CB8AC3E}">
        <p14:creationId xmlns:p14="http://schemas.microsoft.com/office/powerpoint/2010/main" val="673496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FF9227-6E22-410B-8B02-C1F9BCC7B67B}" type="datetimeFigureOut">
              <a:rPr lang="en-GB" smtClean="0"/>
              <a:t>05/02/2020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45AE780-0C89-4BF0-9B04-7446D1EBA615}" type="slidenum">
              <a:rPr lang="en-GB" smtClean="0"/>
              <a:t>‹#›</a:t>
            </a:fld>
            <a:endParaRPr lang="en-GB" dirty="0"/>
          </a:p>
        </p:txBody>
      </p:sp>
    </p:spTree>
    <p:extLst>
      <p:ext uri="{BB962C8B-B14F-4D97-AF65-F5344CB8AC3E}">
        <p14:creationId xmlns:p14="http://schemas.microsoft.com/office/powerpoint/2010/main" val="615548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184147" y="173736"/>
            <a:ext cx="6398514"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14FF9227-6E22-410B-8B02-C1F9BCC7B67B}" type="datetimeFigureOut">
              <a:rPr lang="en-GB" smtClean="0"/>
              <a:t>05/02/2020</a:t>
            </a:fld>
            <a:endParaRPr lang="en-GB" dirty="0"/>
          </a:p>
        </p:txBody>
      </p:sp>
      <p:sp>
        <p:nvSpPr>
          <p:cNvPr id="9" name="Footer Placeholder 8"/>
          <p:cNvSpPr>
            <a:spLocks noGrp="1"/>
          </p:cNvSpPr>
          <p:nvPr>
            <p:ph type="ftr" sz="quarter" idx="11"/>
          </p:nvPr>
        </p:nvSpPr>
        <p:spPr/>
        <p:txBody>
          <a:bodyPr/>
          <a:lstStyle>
            <a:lvl1pPr algn="r">
              <a:defRPr/>
            </a:lvl1pPr>
          </a:lstStyle>
          <a:p>
            <a:endParaRPr lang="en-GB" dirty="0"/>
          </a:p>
        </p:txBody>
      </p:sp>
      <p:sp>
        <p:nvSpPr>
          <p:cNvPr id="11" name="Slide Number Placeholder 10"/>
          <p:cNvSpPr>
            <a:spLocks noGrp="1"/>
          </p:cNvSpPr>
          <p:nvPr>
            <p:ph type="sldNum" sz="quarter" idx="12"/>
          </p:nvPr>
        </p:nvSpPr>
        <p:spPr>
          <a:xfrm>
            <a:off x="7795258" y="6310086"/>
            <a:ext cx="1097280" cy="274320"/>
          </a:xfrm>
        </p:spPr>
        <p:txBody>
          <a:bodyPr/>
          <a:lstStyle>
            <a:lvl1pPr>
              <a:defRPr>
                <a:solidFill>
                  <a:srgbClr val="FFFFFF"/>
                </a:solidFill>
              </a:defRPr>
            </a:lvl1pPr>
          </a:lstStyle>
          <a:p>
            <a:fld id="{F45AE780-0C89-4BF0-9B04-7446D1EBA615}" type="slidenum">
              <a:rPr lang="en-GB" smtClean="0"/>
              <a:t>‹#›</a:t>
            </a:fld>
            <a:endParaRPr lang="en-GB" dirty="0"/>
          </a:p>
        </p:txBody>
      </p:sp>
      <p:sp>
        <p:nvSpPr>
          <p:cNvPr id="12" name="Rectangle 11"/>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47876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14FF9227-6E22-410B-8B02-C1F9BCC7B67B}" type="datetimeFigureOut">
              <a:rPr lang="en-GB" smtClean="0"/>
              <a:t>05/02/2020</a:t>
            </a:fld>
            <a:endParaRPr lang="en-GB"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dirty="0"/>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rgbClr val="FFFFFF"/>
                </a:solidFill>
              </a:defRPr>
            </a:lvl1pPr>
          </a:lstStyle>
          <a:p>
            <a:fld id="{F45AE780-0C89-4BF0-9B04-7446D1EBA615}" type="slidenum">
              <a:rPr lang="en-GB" smtClean="0"/>
              <a:t>‹#›</a:t>
            </a:fld>
            <a:endParaRPr lang="en-GB" dirty="0"/>
          </a:p>
        </p:txBody>
      </p:sp>
      <p:sp>
        <p:nvSpPr>
          <p:cNvPr id="11" name="Rectangle 10"/>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55169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FF9227-6E22-410B-8B02-C1F9BCC7B67B}" type="datetimeFigureOut">
              <a:rPr lang="en-GB" smtClean="0"/>
              <a:t>05/02/2020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5AE780-0C89-4BF0-9B04-7446D1EBA615}" type="slidenum">
              <a:rPr lang="en-GB" smtClean="0"/>
              <a:t>‹#›</a:t>
            </a:fld>
            <a:endParaRPr lang="en-GB" dirty="0"/>
          </a:p>
        </p:txBody>
      </p:sp>
    </p:spTree>
    <p:extLst>
      <p:ext uri="{BB962C8B-B14F-4D97-AF65-F5344CB8AC3E}">
        <p14:creationId xmlns:p14="http://schemas.microsoft.com/office/powerpoint/2010/main" val="2628234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FF9227-6E22-410B-8B02-C1F9BCC7B67B}" type="datetimeFigureOut">
              <a:rPr lang="en-GB" smtClean="0"/>
              <a:t>05/02/2020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45AE780-0C89-4BF0-9B04-7446D1EBA615}" type="slidenum">
              <a:rPr lang="en-GB" smtClean="0"/>
              <a:t>‹#›</a:t>
            </a:fld>
            <a:endParaRPr lang="en-GB" dirty="0"/>
          </a:p>
        </p:txBody>
      </p:sp>
    </p:spTree>
    <p:extLst>
      <p:ext uri="{BB962C8B-B14F-4D97-AF65-F5344CB8AC3E}">
        <p14:creationId xmlns:p14="http://schemas.microsoft.com/office/powerpoint/2010/main" val="2248756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34768" y="6309360"/>
            <a:ext cx="2057400" cy="274320"/>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fld id="{14FF9227-6E22-410B-8B02-C1F9BCC7B67B}" type="datetimeFigureOut">
              <a:rPr lang="en-GB" smtClean="0"/>
              <a:t>05/02/2020</a:t>
            </a:fld>
            <a:endParaRPr lang="en-GB" dirty="0"/>
          </a:p>
        </p:txBody>
      </p:sp>
      <p:sp>
        <p:nvSpPr>
          <p:cNvPr id="5" name="Footer Placeholder 4"/>
          <p:cNvSpPr>
            <a:spLocks noGrp="1"/>
          </p:cNvSpPr>
          <p:nvPr>
            <p:ph type="ftr" sz="quarter" idx="3"/>
          </p:nvPr>
        </p:nvSpPr>
        <p:spPr>
          <a:xfrm>
            <a:off x="2596896" y="6309360"/>
            <a:ext cx="3950208" cy="274320"/>
          </a:xfrm>
          <a:prstGeom prst="rect">
            <a:avLst/>
          </a:prstGeom>
        </p:spPr>
        <p:txBody>
          <a:bodyPr vert="horz" lIns="91440" tIns="45720" rIns="91440" bIns="45720" rtlCol="0" anchor="b"/>
          <a:lstStyle>
            <a:lvl1pPr algn="ctr">
              <a:defRPr sz="900">
                <a:solidFill>
                  <a:schemeClr val="tx1">
                    <a:lumMod val="75000"/>
                    <a:lumOff val="25000"/>
                  </a:schemeClr>
                </a:solidFill>
              </a:defRPr>
            </a:lvl1pPr>
          </a:lstStyle>
          <a:p>
            <a:endParaRPr lang="en-GB" dirty="0"/>
          </a:p>
        </p:txBody>
      </p:sp>
      <p:sp>
        <p:nvSpPr>
          <p:cNvPr id="6" name="Slide Number Placeholder 5"/>
          <p:cNvSpPr>
            <a:spLocks noGrp="1"/>
          </p:cNvSpPr>
          <p:nvPr>
            <p:ph type="sldNum" sz="quarter" idx="4"/>
          </p:nvPr>
        </p:nvSpPr>
        <p:spPr>
          <a:xfrm>
            <a:off x="7823382" y="6309360"/>
            <a:ext cx="1097280" cy="274320"/>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F45AE780-0C89-4BF0-9B04-7446D1EBA615}" type="slidenum">
              <a:rPr lang="en-GB" smtClean="0"/>
              <a:t>‹#›</a:t>
            </a:fld>
            <a:endParaRPr lang="en-GB" dirty="0"/>
          </a:p>
        </p:txBody>
      </p:sp>
    </p:spTree>
    <p:extLst>
      <p:ext uri="{BB962C8B-B14F-4D97-AF65-F5344CB8AC3E}">
        <p14:creationId xmlns:p14="http://schemas.microsoft.com/office/powerpoint/2010/main" val="268274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2012books.lardbucket.org/books/job-searching-in-six-steps/s12-04-different-types-of-questions.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8" Type="http://schemas.openxmlformats.org/officeDocument/2006/relationships/customXml" Target="../ink/ink2.xml"/><Relationship Id="rId13" Type="http://schemas.openxmlformats.org/officeDocument/2006/relationships/image" Target="../media/image39.png"/><Relationship Id="rId3" Type="http://schemas.openxmlformats.org/officeDocument/2006/relationships/image" Target="../media/image23.png"/><Relationship Id="rId7" Type="http://schemas.openxmlformats.org/officeDocument/2006/relationships/image" Target="../media/image36.png"/><Relationship Id="rId12" Type="http://schemas.openxmlformats.org/officeDocument/2006/relationships/customXml" Target="../ink/ink4.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customXml" Target="../ink/ink1.xml"/><Relationship Id="rId11" Type="http://schemas.openxmlformats.org/officeDocument/2006/relationships/image" Target="../media/image38.png"/><Relationship Id="rId5" Type="http://schemas.openxmlformats.org/officeDocument/2006/relationships/image" Target="../media/image35.png"/><Relationship Id="rId10" Type="http://schemas.openxmlformats.org/officeDocument/2006/relationships/customXml" Target="../ink/ink3.xml"/><Relationship Id="rId4" Type="http://schemas.openxmlformats.org/officeDocument/2006/relationships/image" Target="../media/image33.png"/><Relationship Id="rId9"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53.png"/></Relationships>
</file>

<file path=ppt/slides/_rels/slide2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3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3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4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7">
            <a:extLst>
              <a:ext uri="{FF2B5EF4-FFF2-40B4-BE49-F238E27FC236}">
                <a16:creationId xmlns:a16="http://schemas.microsoft.com/office/drawing/2014/main" id="{1B5D6631-F74B-410E-B60D-7C97D6D77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blipFill dpi="0" rotWithShape="1">
            <a:blip r:embed="rId3">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0" name="Rectangle 9">
            <a:extLst>
              <a:ext uri="{FF2B5EF4-FFF2-40B4-BE49-F238E27FC236}">
                <a16:creationId xmlns:a16="http://schemas.microsoft.com/office/drawing/2014/main" id="{6F300CB1-0412-47A2-BA30-07135C98E7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0902" y="1267730"/>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41" name="Rectangle 11">
            <a:extLst>
              <a:ext uri="{FF2B5EF4-FFF2-40B4-BE49-F238E27FC236}">
                <a16:creationId xmlns:a16="http://schemas.microsoft.com/office/drawing/2014/main" id="{C1AC820A-F7A7-46F3-933A-2CCC7201D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850" y="1411615"/>
            <a:ext cx="69723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42" name="Rectangle 13">
            <a:extLst>
              <a:ext uri="{FF2B5EF4-FFF2-40B4-BE49-F238E27FC236}">
                <a16:creationId xmlns:a16="http://schemas.microsoft.com/office/drawing/2014/main" id="{8DAFCA3D-277C-4C06-BC17-5108F3A700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1910" y="1267730"/>
            <a:ext cx="144018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nvGrpSpPr>
          <p:cNvPr id="43" name="Group 15">
            <a:extLst>
              <a:ext uri="{FF2B5EF4-FFF2-40B4-BE49-F238E27FC236}">
                <a16:creationId xmlns:a16="http://schemas.microsoft.com/office/drawing/2014/main" id="{5457DF47-900A-447E-9B61-2B94B7495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50855" y="1267730"/>
            <a:ext cx="1567331" cy="645295"/>
            <a:chOff x="5318306" y="1386268"/>
            <a:chExt cx="1567331" cy="645295"/>
          </a:xfrm>
        </p:grpSpPr>
        <p:cxnSp>
          <p:nvCxnSpPr>
            <p:cNvPr id="17" name="Straight Connector 16">
              <a:extLst>
                <a:ext uri="{FF2B5EF4-FFF2-40B4-BE49-F238E27FC236}">
                  <a16:creationId xmlns:a16="http://schemas.microsoft.com/office/drawing/2014/main" id="{84772325-EEFF-4BA8-841C-29A78A2E43F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D3094C5-7785-41DD-B095-217D26651E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D3CF66E-289D-4AB8-85D9-C0B9AE18B6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useBgFill="1">
        <p:nvSpPr>
          <p:cNvPr id="44" name="Rectangle 20">
            <a:extLst>
              <a:ext uri="{FF2B5EF4-FFF2-40B4-BE49-F238E27FC236}">
                <a16:creationId xmlns:a16="http://schemas.microsoft.com/office/drawing/2014/main" id="{6F40FBDA-CEB1-40F0-9AB9-BD9C402D7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64E7F4E-F334-443D-9459-2A9D7371FF8B}"/>
              </a:ext>
            </a:extLst>
          </p:cNvPr>
          <p:cNvPicPr>
            <a:picLocks noChangeAspect="1"/>
          </p:cNvPicPr>
          <p:nvPr/>
        </p:nvPicPr>
        <p:blipFill rotWithShape="1">
          <a:blip r:embed="rId4">
            <a:alphaModFix amt="45000"/>
            <a:extLst/>
          </a:blip>
          <a:srcRect t="5191" b="19432"/>
          <a:stretch/>
        </p:blipFill>
        <p:spPr>
          <a:xfrm>
            <a:off x="20" y="10"/>
            <a:ext cx="9143980" cy="6857990"/>
          </a:xfrm>
          <a:prstGeom prst="rect">
            <a:avLst/>
          </a:prstGeom>
        </p:spPr>
      </p:pic>
      <p:sp>
        <p:nvSpPr>
          <p:cNvPr id="45" name="Rectangle 22">
            <a:extLst>
              <a:ext uri="{FF2B5EF4-FFF2-40B4-BE49-F238E27FC236}">
                <a16:creationId xmlns:a16="http://schemas.microsoft.com/office/drawing/2014/main" id="{0344D4FE-ABEF-4230-9E4E-AD5782FC7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0902" y="1267730"/>
            <a:ext cx="7182197" cy="4307950"/>
          </a:xfrm>
          <a:prstGeom prst="rect">
            <a:avLst/>
          </a:prstGeom>
          <a:noFill/>
          <a:ln w="6350" cap="sq" cmpd="sng" algn="ctr">
            <a:solidFill>
              <a:schemeClr val="tx1">
                <a:lumMod val="75000"/>
                <a:lumOff val="25000"/>
              </a:schemeClr>
            </a:solidFill>
            <a:prstDash val="solid"/>
            <a:miter lim="800000"/>
          </a:ln>
          <a:effectLst>
            <a:outerShdw blurRad="50800" algn="ctr" rotWithShape="0">
              <a:prstClr val="black">
                <a:alpha val="66000"/>
              </a:prstClr>
            </a:outerShdw>
            <a:softEdge rad="0"/>
          </a:effectLst>
        </p:spPr>
        <p:txBody>
          <a:bodyPr/>
          <a:lstStyle/>
          <a:p>
            <a:endParaRPr lang="en-GB"/>
          </a:p>
        </p:txBody>
      </p:sp>
      <p:sp>
        <p:nvSpPr>
          <p:cNvPr id="2" name="Title 1"/>
          <p:cNvSpPr>
            <a:spLocks noGrp="1"/>
          </p:cNvSpPr>
          <p:nvPr>
            <p:ph type="title"/>
          </p:nvPr>
        </p:nvSpPr>
        <p:spPr>
          <a:xfrm>
            <a:off x="1171281" y="2091263"/>
            <a:ext cx="6801439" cy="2461504"/>
          </a:xfrm>
        </p:spPr>
        <p:txBody>
          <a:bodyPr vert="horz" lIns="91440" tIns="45720" rIns="91440" bIns="45720" rtlCol="0" anchor="ctr">
            <a:normAutofit/>
          </a:bodyPr>
          <a:lstStyle/>
          <a:p>
            <a:pPr algn="ctr">
              <a:lnSpc>
                <a:spcPct val="83000"/>
              </a:lnSpc>
            </a:pPr>
            <a:r>
              <a:rPr lang="en-US" sz="7200" cap="all" spc="-100" dirty="0" err="1"/>
              <a:t>Maths</a:t>
            </a:r>
            <a:r>
              <a:rPr lang="en-US" sz="7200" cap="all" spc="-100" dirty="0"/>
              <a:t> at St. Nicolas</a:t>
            </a:r>
          </a:p>
        </p:txBody>
      </p:sp>
      <p:sp>
        <p:nvSpPr>
          <p:cNvPr id="46" name="Rectangle 24">
            <a:extLst>
              <a:ext uri="{FF2B5EF4-FFF2-40B4-BE49-F238E27FC236}">
                <a16:creationId xmlns:a16="http://schemas.microsoft.com/office/drawing/2014/main" id="{9325F979-D3F9-4926-81B7-7ACCB31A50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850" y="1411615"/>
            <a:ext cx="6972300" cy="4034770"/>
          </a:xfrm>
          <a:prstGeom prst="rect">
            <a:avLst/>
          </a:prstGeom>
          <a:noFill/>
          <a:ln w="6350" cap="sq" cmpd="sng" algn="ctr">
            <a:solidFill>
              <a:schemeClr val="tx1">
                <a:lumMod val="75000"/>
                <a:lumOff val="25000"/>
                <a:alpha val="80000"/>
              </a:schemeClr>
            </a:solidFill>
            <a:prstDash val="solid"/>
            <a:miter lim="800000"/>
          </a:ln>
          <a:effectLst/>
        </p:spPr>
        <p:txBody>
          <a:bodyPr/>
          <a:lstStyle/>
          <a:p>
            <a:endParaRPr lang="en-GB"/>
          </a:p>
        </p:txBody>
      </p:sp>
    </p:spTree>
    <p:extLst>
      <p:ext uri="{BB962C8B-B14F-4D97-AF65-F5344CB8AC3E}">
        <p14:creationId xmlns:p14="http://schemas.microsoft.com/office/powerpoint/2010/main" val="44528738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D70C8A-A50E-4B41-86A2-E2F8558124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chemeClr val="bg2"/>
          </a:solidFill>
          <a:ln w="6350" cap="flat" cmpd="sng" algn="ctr">
            <a:noFill/>
            <a:prstDash val="solid"/>
          </a:ln>
          <a:effectLst>
            <a:softEdge rad="0"/>
          </a:effectLst>
        </p:spPr>
        <p:txBody>
          <a:bodyPr/>
          <a:lstStyle/>
          <a:p>
            <a:endParaRPr lang="en-GB"/>
          </a:p>
        </p:txBody>
      </p:sp>
      <p:sp useBgFill="1">
        <p:nvSpPr>
          <p:cNvPr id="10" name="Rectangle 9">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3314699" cy="6382512"/>
          </a:xfrm>
          <a:prstGeom prst="rect">
            <a:avLst/>
          </a:prstGeom>
          <a:solidFill>
            <a:schemeClr val="bg2"/>
          </a:solidFill>
          <a:ln w="6350" cap="flat" cmpd="sng" algn="ctr">
            <a:noFill/>
            <a:prstDash val="solid"/>
          </a:ln>
          <a:effectLst>
            <a:softEdge rad="0"/>
          </a:effectLst>
        </p:spPr>
        <p:txBody>
          <a:bodyPr/>
          <a:lstStyle/>
          <a:p>
            <a:endParaRPr lang="en-GB"/>
          </a:p>
        </p:txBody>
      </p:sp>
      <p:sp>
        <p:nvSpPr>
          <p:cNvPr id="2" name="Title 1"/>
          <p:cNvSpPr>
            <a:spLocks noGrp="1"/>
          </p:cNvSpPr>
          <p:nvPr>
            <p:ph type="ctrTitle"/>
          </p:nvPr>
        </p:nvSpPr>
        <p:spPr>
          <a:xfrm>
            <a:off x="430056" y="559477"/>
            <a:ext cx="2823900" cy="5709931"/>
          </a:xfrm>
        </p:spPr>
        <p:txBody>
          <a:bodyPr vert="horz" lIns="91440" tIns="45720" rIns="91440" bIns="45720" rtlCol="0" anchor="ctr">
            <a:normAutofit/>
          </a:bodyPr>
          <a:lstStyle/>
          <a:p>
            <a:pPr>
              <a:lnSpc>
                <a:spcPct val="90000"/>
              </a:lnSpc>
            </a:pPr>
            <a:r>
              <a:rPr lang="en-US" sz="3800" cap="none" spc="0"/>
              <a:t>Aims of tonight’s meeting</a:t>
            </a:r>
          </a:p>
        </p:txBody>
      </p:sp>
      <p:sp>
        <p:nvSpPr>
          <p:cNvPr id="3" name="Subtitle 2"/>
          <p:cNvSpPr>
            <a:spLocks noGrp="1"/>
          </p:cNvSpPr>
          <p:nvPr>
            <p:ph type="subTitle" idx="1"/>
          </p:nvPr>
        </p:nvSpPr>
        <p:spPr>
          <a:xfrm>
            <a:off x="4108593" y="559477"/>
            <a:ext cx="4235307" cy="5475563"/>
          </a:xfrm>
        </p:spPr>
        <p:txBody>
          <a:bodyPr vert="horz" lIns="91440" tIns="45720" rIns="91440" bIns="45720" rtlCol="0" anchor="ctr">
            <a:normAutofit/>
          </a:bodyPr>
          <a:lstStyle/>
          <a:p>
            <a:pPr marL="457200" indent="-182880" algn="l">
              <a:spcAft>
                <a:spcPts val="600"/>
              </a:spcAft>
              <a:buFont typeface="Garamond" pitchFamily="18" charset="0"/>
              <a:buChar char="◦"/>
            </a:pPr>
            <a:r>
              <a:rPr lang="en-US" sz="2400" dirty="0">
                <a:latin typeface="Stencil" panose="040409050D0802020404" pitchFamily="82" charset="0"/>
              </a:rPr>
              <a:t>To get an insight into how </a:t>
            </a:r>
            <a:r>
              <a:rPr lang="en-US" sz="2400" dirty="0" err="1">
                <a:latin typeface="Stencil" panose="040409050D0802020404" pitchFamily="82" charset="0"/>
              </a:rPr>
              <a:t>Maths</a:t>
            </a:r>
            <a:r>
              <a:rPr lang="en-US" sz="2400" dirty="0">
                <a:latin typeface="Stencil" panose="040409050D0802020404" pitchFamily="82" charset="0"/>
              </a:rPr>
              <a:t> is taught at St Nicolas</a:t>
            </a:r>
          </a:p>
          <a:p>
            <a:pPr marL="457200" indent="-182880" algn="l">
              <a:spcAft>
                <a:spcPts val="600"/>
              </a:spcAft>
              <a:buFont typeface="Garamond" pitchFamily="18" charset="0"/>
              <a:buChar char="◦"/>
            </a:pPr>
            <a:r>
              <a:rPr lang="en-US" sz="2400" dirty="0">
                <a:solidFill>
                  <a:srgbClr val="C00000"/>
                </a:solidFill>
                <a:latin typeface="Stencil" panose="040409050D0802020404" pitchFamily="82" charset="0"/>
              </a:rPr>
              <a:t>To take part in a variety of </a:t>
            </a:r>
            <a:r>
              <a:rPr lang="en-US" sz="2400" dirty="0" err="1">
                <a:solidFill>
                  <a:srgbClr val="C00000"/>
                </a:solidFill>
                <a:latin typeface="Stencil" panose="040409050D0802020404" pitchFamily="82" charset="0"/>
              </a:rPr>
              <a:t>Maths</a:t>
            </a:r>
            <a:r>
              <a:rPr lang="en-US" sz="2400" dirty="0">
                <a:solidFill>
                  <a:srgbClr val="C00000"/>
                </a:solidFill>
                <a:latin typeface="Stencil" panose="040409050D0802020404" pitchFamily="82" charset="0"/>
              </a:rPr>
              <a:t> activities. </a:t>
            </a:r>
          </a:p>
          <a:p>
            <a:pPr marL="457200" indent="-182880" algn="l">
              <a:spcAft>
                <a:spcPts val="600"/>
              </a:spcAft>
              <a:buFont typeface="Garamond" pitchFamily="18" charset="0"/>
              <a:buChar char="◦"/>
            </a:pPr>
            <a:r>
              <a:rPr lang="en-US" sz="2400" dirty="0">
                <a:solidFill>
                  <a:srgbClr val="0070C0"/>
                </a:solidFill>
                <a:latin typeface="Stencil" panose="040409050D0802020404" pitchFamily="82" charset="0"/>
              </a:rPr>
              <a:t>To take away some ideas to support your children at home.</a:t>
            </a:r>
          </a:p>
          <a:p>
            <a:pPr marL="457200" indent="-182880" algn="l">
              <a:spcAft>
                <a:spcPts val="600"/>
              </a:spcAft>
              <a:buFont typeface="Garamond" pitchFamily="18" charset="0"/>
              <a:buChar char="◦"/>
            </a:pPr>
            <a:endParaRPr lang="en-US" dirty="0"/>
          </a:p>
        </p:txBody>
      </p:sp>
    </p:spTree>
    <p:extLst>
      <p:ext uri="{BB962C8B-B14F-4D97-AF65-F5344CB8AC3E}">
        <p14:creationId xmlns:p14="http://schemas.microsoft.com/office/powerpoint/2010/main" val="52042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2">
            <a:extLst>
              <a:ext uri="{FF2B5EF4-FFF2-40B4-BE49-F238E27FC236}">
                <a16:creationId xmlns:a16="http://schemas.microsoft.com/office/drawing/2014/main" id="{565B2778-6678-45B6-9A79-C0910CFCA0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8294" y="237744"/>
            <a:ext cx="5739733"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651510" y="642593"/>
            <a:ext cx="4711446" cy="1744183"/>
          </a:xfrm>
        </p:spPr>
        <p:txBody>
          <a:bodyPr>
            <a:normAutofit/>
          </a:bodyPr>
          <a:lstStyle/>
          <a:p>
            <a:r>
              <a:rPr lang="en-GB"/>
              <a:t>The Maths Curriculum</a:t>
            </a:r>
          </a:p>
        </p:txBody>
      </p:sp>
      <p:sp>
        <p:nvSpPr>
          <p:cNvPr id="3" name="Content Placeholder 2"/>
          <p:cNvSpPr>
            <a:spLocks noGrp="1"/>
          </p:cNvSpPr>
          <p:nvPr>
            <p:ph idx="1"/>
          </p:nvPr>
        </p:nvSpPr>
        <p:spPr>
          <a:xfrm>
            <a:off x="651510" y="2386584"/>
            <a:ext cx="4711446" cy="3648456"/>
          </a:xfrm>
        </p:spPr>
        <p:txBody>
          <a:bodyPr>
            <a:normAutofit/>
          </a:bodyPr>
          <a:lstStyle/>
          <a:p>
            <a:pPr marL="0" indent="0">
              <a:lnSpc>
                <a:spcPct val="90000"/>
              </a:lnSpc>
              <a:buNone/>
            </a:pPr>
            <a:r>
              <a:rPr lang="en-GB" sz="1100" dirty="0"/>
              <a:t>Children should:</a:t>
            </a:r>
          </a:p>
          <a:p>
            <a:pPr>
              <a:lnSpc>
                <a:spcPct val="90000"/>
              </a:lnSpc>
            </a:pPr>
            <a:r>
              <a:rPr lang="en-GB" sz="1100" dirty="0"/>
              <a:t>Become </a:t>
            </a:r>
            <a:r>
              <a:rPr lang="en-GB" sz="1100" b="1" dirty="0"/>
              <a:t>fluent</a:t>
            </a:r>
            <a:r>
              <a:rPr lang="en-GB" sz="1100" dirty="0"/>
              <a:t> in the fundamentals of mathematics, including through varied and frequent practice with increasingly complex problems over time, so that pupils develop conceptual understanding and the ability to recall and apply knowledge rapidly and accurately.</a:t>
            </a:r>
          </a:p>
          <a:p>
            <a:pPr marL="0" indent="0">
              <a:lnSpc>
                <a:spcPct val="90000"/>
              </a:lnSpc>
              <a:buNone/>
            </a:pPr>
            <a:endParaRPr lang="en-GB" sz="1100" dirty="0"/>
          </a:p>
          <a:p>
            <a:pPr>
              <a:lnSpc>
                <a:spcPct val="90000"/>
              </a:lnSpc>
            </a:pPr>
            <a:r>
              <a:rPr lang="en-GB" sz="1100" b="1" dirty="0"/>
              <a:t>Reason mathematically </a:t>
            </a:r>
            <a:r>
              <a:rPr lang="en-GB" sz="1100" dirty="0"/>
              <a:t>by following a line of enquiry, conjecturing relationships and generalisations and developing an argument, justification or proof using mathematical language.</a:t>
            </a:r>
          </a:p>
          <a:p>
            <a:pPr>
              <a:lnSpc>
                <a:spcPct val="90000"/>
              </a:lnSpc>
            </a:pPr>
            <a:endParaRPr lang="en-GB" sz="1100" dirty="0"/>
          </a:p>
          <a:p>
            <a:pPr>
              <a:lnSpc>
                <a:spcPct val="90000"/>
              </a:lnSpc>
            </a:pPr>
            <a:r>
              <a:rPr lang="en-GB" sz="1100" b="1" dirty="0"/>
              <a:t>Solve problems </a:t>
            </a:r>
            <a:r>
              <a:rPr lang="en-GB" sz="1100" dirty="0"/>
              <a:t>by applying their mathematics to a variety of problems with increasing sophistication, including breaking down problems into a series of simpler steps and persevering in seeking solutions.</a:t>
            </a:r>
          </a:p>
        </p:txBody>
      </p:sp>
      <p:sp useBgFill="1">
        <p:nvSpPr>
          <p:cNvPr id="28" name="Rectangle 24">
            <a:extLst>
              <a:ext uri="{FF2B5EF4-FFF2-40B4-BE49-F238E27FC236}">
                <a16:creationId xmlns:a16="http://schemas.microsoft.com/office/drawing/2014/main" id="{82C57F61-3F6E-4BE5-B964-003AA9B35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78027" y="0"/>
            <a:ext cx="326597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Graphic 19" descr="Classroom">
            <a:extLst>
              <a:ext uri="{FF2B5EF4-FFF2-40B4-BE49-F238E27FC236}">
                <a16:creationId xmlns:a16="http://schemas.microsoft.com/office/drawing/2014/main" id="{87480BB4-3274-44DC-AC1C-48E12089096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39646" y="2185031"/>
            <a:ext cx="2489127" cy="2489127"/>
          </a:xfrm>
          <a:prstGeom prst="rect">
            <a:avLst/>
          </a:prstGeom>
        </p:spPr>
      </p:pic>
    </p:spTree>
    <p:extLst>
      <p:ext uri="{BB962C8B-B14F-4D97-AF65-F5344CB8AC3E}">
        <p14:creationId xmlns:p14="http://schemas.microsoft.com/office/powerpoint/2010/main" val="3206167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tgtEl>
                                          <p:spTgt spid="3">
                                            <p:txEl>
                                              <p:pRg st="3" end="3"/>
                                            </p:txEl>
                                          </p:spTgt>
                                        </p:tgtEl>
                                      </p:cBhvr>
                                    </p:animEffect>
                                    <p:anim calcmode="lin" valueType="num">
                                      <p:cBhvr>
                                        <p:cTn id="2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512" y="188640"/>
            <a:ext cx="8568952" cy="6426714"/>
          </a:xfrm>
        </p:spPr>
      </p:pic>
    </p:spTree>
    <p:extLst>
      <p:ext uri="{BB962C8B-B14F-4D97-AF65-F5344CB8AC3E}">
        <p14:creationId xmlns:p14="http://schemas.microsoft.com/office/powerpoint/2010/main" val="3485344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CE091-B24D-434D-9873-C3023741CE98}"/>
              </a:ext>
            </a:extLst>
          </p:cNvPr>
          <p:cNvSpPr>
            <a:spLocks noGrp="1"/>
          </p:cNvSpPr>
          <p:nvPr>
            <p:ph type="title"/>
          </p:nvPr>
        </p:nvSpPr>
        <p:spPr/>
        <p:txBody>
          <a:bodyPr/>
          <a:lstStyle/>
          <a:p>
            <a:r>
              <a:rPr lang="en-GB" dirty="0">
                <a:solidFill>
                  <a:srgbClr val="7030A0"/>
                </a:solidFill>
                <a:latin typeface="Comic Sans MS" panose="030F0702030302020204" pitchFamily="66" charset="0"/>
              </a:rPr>
              <a:t>What is mastery?</a:t>
            </a:r>
          </a:p>
        </p:txBody>
      </p:sp>
      <p:sp>
        <p:nvSpPr>
          <p:cNvPr id="30" name="TextBox 29">
            <a:extLst>
              <a:ext uri="{FF2B5EF4-FFF2-40B4-BE49-F238E27FC236}">
                <a16:creationId xmlns:a16="http://schemas.microsoft.com/office/drawing/2014/main" id="{956D15F9-01AA-408E-90E3-0577CCD8161C}"/>
              </a:ext>
            </a:extLst>
          </p:cNvPr>
          <p:cNvSpPr txBox="1"/>
          <p:nvPr/>
        </p:nvSpPr>
        <p:spPr>
          <a:xfrm>
            <a:off x="693815" y="1570948"/>
            <a:ext cx="6715186" cy="646331"/>
          </a:xfrm>
          <a:prstGeom prst="rect">
            <a:avLst/>
          </a:prstGeom>
          <a:noFill/>
        </p:spPr>
        <p:txBody>
          <a:bodyPr wrap="square" rtlCol="0">
            <a:spAutoFit/>
          </a:bodyPr>
          <a:lstStyle/>
          <a:p>
            <a:pPr algn="ctr" defTabSz="914400"/>
            <a:r>
              <a:rPr lang="en-GB" b="1" dirty="0">
                <a:solidFill>
                  <a:prstClr val="black"/>
                </a:solidFill>
                <a:latin typeface="Calibri" panose="020F0502020204030204"/>
              </a:rPr>
              <a:t>“Mastering maths means acquiring a deep, long-term, secure and adaptable understanding of the subject” – NCETM </a:t>
            </a:r>
          </a:p>
        </p:txBody>
      </p:sp>
      <p:sp>
        <p:nvSpPr>
          <p:cNvPr id="31" name="TextBox 30">
            <a:extLst>
              <a:ext uri="{FF2B5EF4-FFF2-40B4-BE49-F238E27FC236}">
                <a16:creationId xmlns:a16="http://schemas.microsoft.com/office/drawing/2014/main" id="{6ED8BC60-6F2F-41AB-A026-F410098ECBA4}"/>
              </a:ext>
            </a:extLst>
          </p:cNvPr>
          <p:cNvSpPr txBox="1"/>
          <p:nvPr/>
        </p:nvSpPr>
        <p:spPr>
          <a:xfrm>
            <a:off x="436728" y="2446108"/>
            <a:ext cx="5022376" cy="461665"/>
          </a:xfrm>
          <a:prstGeom prst="rect">
            <a:avLst/>
          </a:prstGeom>
          <a:noFill/>
        </p:spPr>
        <p:txBody>
          <a:bodyPr wrap="square" rtlCol="0">
            <a:spAutoFit/>
          </a:bodyPr>
          <a:lstStyle/>
          <a:p>
            <a:pPr defTabSz="914400"/>
            <a:r>
              <a:rPr lang="en-GB" sz="2400" b="1" dirty="0">
                <a:solidFill>
                  <a:srgbClr val="5E247E"/>
                </a:solidFill>
                <a:latin typeface="Calibri" panose="020F0502020204030204"/>
              </a:rPr>
              <a:t>We achieve this by …</a:t>
            </a:r>
            <a:endParaRPr lang="en-GB" sz="2400" b="1" i="1" dirty="0">
              <a:solidFill>
                <a:srgbClr val="5E247E"/>
              </a:solidFill>
              <a:latin typeface="Calibri" panose="020F0502020204030204"/>
            </a:endParaRPr>
          </a:p>
        </p:txBody>
      </p:sp>
      <p:grpSp>
        <p:nvGrpSpPr>
          <p:cNvPr id="32" name="Group 31">
            <a:extLst>
              <a:ext uri="{FF2B5EF4-FFF2-40B4-BE49-F238E27FC236}">
                <a16:creationId xmlns:a16="http://schemas.microsoft.com/office/drawing/2014/main" id="{2CF11F74-0E35-4C62-BC12-1282AFB8C636}"/>
              </a:ext>
            </a:extLst>
          </p:cNvPr>
          <p:cNvGrpSpPr/>
          <p:nvPr/>
        </p:nvGrpSpPr>
        <p:grpSpPr>
          <a:xfrm>
            <a:off x="2791379" y="1967191"/>
            <a:ext cx="3381397" cy="3317175"/>
            <a:chOff x="2196325" y="2429115"/>
            <a:chExt cx="2824973" cy="2706506"/>
          </a:xfrm>
        </p:grpSpPr>
        <p:pic>
          <p:nvPicPr>
            <p:cNvPr id="33" name="Picture 32">
              <a:extLst>
                <a:ext uri="{FF2B5EF4-FFF2-40B4-BE49-F238E27FC236}">
                  <a16:creationId xmlns:a16="http://schemas.microsoft.com/office/drawing/2014/main" id="{F4A6854B-C5D4-4729-A790-4F415AE6AE7A}"/>
                </a:ext>
              </a:extLst>
            </p:cNvPr>
            <p:cNvPicPr>
              <a:picLocks noChangeAspect="1"/>
            </p:cNvPicPr>
            <p:nvPr/>
          </p:nvPicPr>
          <p:blipFill>
            <a:blip r:embed="rId3"/>
            <a:stretch>
              <a:fillRect/>
            </a:stretch>
          </p:blipFill>
          <p:spPr>
            <a:xfrm>
              <a:off x="2196325" y="2429115"/>
              <a:ext cx="2824973" cy="2706506"/>
            </a:xfrm>
            <a:prstGeom prst="rect">
              <a:avLst/>
            </a:prstGeom>
          </p:spPr>
        </p:pic>
        <p:sp>
          <p:nvSpPr>
            <p:cNvPr id="34" name="TextBox 33">
              <a:extLst>
                <a:ext uri="{FF2B5EF4-FFF2-40B4-BE49-F238E27FC236}">
                  <a16:creationId xmlns:a16="http://schemas.microsoft.com/office/drawing/2014/main" id="{DEEBCBE1-3728-4572-A767-5A81C442838C}"/>
                </a:ext>
              </a:extLst>
            </p:cNvPr>
            <p:cNvSpPr txBox="1"/>
            <p:nvPr/>
          </p:nvSpPr>
          <p:spPr>
            <a:xfrm>
              <a:off x="2945550" y="3201629"/>
              <a:ext cx="1343532" cy="1200329"/>
            </a:xfrm>
            <a:prstGeom prst="rect">
              <a:avLst/>
            </a:prstGeom>
            <a:noFill/>
          </p:spPr>
          <p:txBody>
            <a:bodyPr wrap="square" rtlCol="0">
              <a:spAutoFit/>
            </a:bodyPr>
            <a:lstStyle/>
            <a:p>
              <a:pPr algn="ctr" defTabSz="914400"/>
              <a:r>
                <a:rPr lang="en-GB" dirty="0">
                  <a:solidFill>
                    <a:prstClr val="black"/>
                  </a:solidFill>
                  <a:latin typeface="Calibri" panose="020F0502020204030204"/>
                </a:rPr>
                <a:t>Carefully </a:t>
              </a:r>
              <a:br>
                <a:rPr lang="en-GB" dirty="0">
                  <a:solidFill>
                    <a:prstClr val="black"/>
                  </a:solidFill>
                  <a:latin typeface="Calibri" panose="020F0502020204030204"/>
                </a:rPr>
              </a:br>
              <a:r>
                <a:rPr lang="en-GB" dirty="0">
                  <a:solidFill>
                    <a:prstClr val="black"/>
                  </a:solidFill>
                  <a:latin typeface="Calibri" panose="020F0502020204030204"/>
                </a:rPr>
                <a:t>sequenced, </a:t>
              </a:r>
              <a:br>
                <a:rPr lang="en-GB" dirty="0">
                  <a:solidFill>
                    <a:prstClr val="black"/>
                  </a:solidFill>
                  <a:latin typeface="Calibri" panose="020F0502020204030204"/>
                </a:rPr>
              </a:br>
              <a:r>
                <a:rPr lang="en-GB" dirty="0">
                  <a:solidFill>
                    <a:prstClr val="black"/>
                  </a:solidFill>
                  <a:latin typeface="Calibri" panose="020F0502020204030204"/>
                </a:rPr>
                <a:t>small step </a:t>
              </a:r>
              <a:br>
                <a:rPr lang="en-GB" dirty="0">
                  <a:solidFill>
                    <a:prstClr val="black"/>
                  </a:solidFill>
                  <a:latin typeface="Calibri" panose="020F0502020204030204"/>
                </a:rPr>
              </a:br>
              <a:r>
                <a:rPr lang="en-GB" dirty="0">
                  <a:solidFill>
                    <a:prstClr val="black"/>
                  </a:solidFill>
                  <a:latin typeface="Calibri" panose="020F0502020204030204"/>
                </a:rPr>
                <a:t>learning</a:t>
              </a:r>
            </a:p>
          </p:txBody>
        </p:sp>
      </p:grpSp>
      <p:grpSp>
        <p:nvGrpSpPr>
          <p:cNvPr id="35" name="Group 34">
            <a:extLst>
              <a:ext uri="{FF2B5EF4-FFF2-40B4-BE49-F238E27FC236}">
                <a16:creationId xmlns:a16="http://schemas.microsoft.com/office/drawing/2014/main" id="{932C98F5-AE10-4CD8-BD48-5C88662F249F}"/>
              </a:ext>
            </a:extLst>
          </p:cNvPr>
          <p:cNvGrpSpPr/>
          <p:nvPr/>
        </p:nvGrpSpPr>
        <p:grpSpPr>
          <a:xfrm>
            <a:off x="755689" y="3209229"/>
            <a:ext cx="2976550" cy="2645337"/>
            <a:chOff x="856293" y="4250481"/>
            <a:chExt cx="1856650" cy="1778790"/>
          </a:xfrm>
        </p:grpSpPr>
        <p:pic>
          <p:nvPicPr>
            <p:cNvPr id="36" name="Picture 35">
              <a:extLst>
                <a:ext uri="{FF2B5EF4-FFF2-40B4-BE49-F238E27FC236}">
                  <a16:creationId xmlns:a16="http://schemas.microsoft.com/office/drawing/2014/main" id="{EDA80BF6-58BF-4F0B-850F-755FD4527959}"/>
                </a:ext>
              </a:extLst>
            </p:cNvPr>
            <p:cNvPicPr>
              <a:picLocks noChangeAspect="1"/>
            </p:cNvPicPr>
            <p:nvPr/>
          </p:nvPicPr>
          <p:blipFill>
            <a:blip r:embed="rId4"/>
            <a:stretch>
              <a:fillRect/>
            </a:stretch>
          </p:blipFill>
          <p:spPr>
            <a:xfrm>
              <a:off x="856293" y="4250481"/>
              <a:ext cx="1856650" cy="1778790"/>
            </a:xfrm>
            <a:prstGeom prst="rect">
              <a:avLst/>
            </a:prstGeom>
          </p:spPr>
        </p:pic>
        <p:sp>
          <p:nvSpPr>
            <p:cNvPr id="37" name="TextBox 36">
              <a:extLst>
                <a:ext uri="{FF2B5EF4-FFF2-40B4-BE49-F238E27FC236}">
                  <a16:creationId xmlns:a16="http://schemas.microsoft.com/office/drawing/2014/main" id="{A0A21F78-408D-4BF3-994F-1E83EDCE41E6}"/>
                </a:ext>
              </a:extLst>
            </p:cNvPr>
            <p:cNvSpPr txBox="1"/>
            <p:nvPr/>
          </p:nvSpPr>
          <p:spPr>
            <a:xfrm>
              <a:off x="1039011" y="4704324"/>
              <a:ext cx="1486899" cy="923330"/>
            </a:xfrm>
            <a:prstGeom prst="rect">
              <a:avLst/>
            </a:prstGeom>
            <a:noFill/>
          </p:spPr>
          <p:txBody>
            <a:bodyPr wrap="square" rtlCol="0">
              <a:spAutoFit/>
            </a:bodyPr>
            <a:lstStyle/>
            <a:p>
              <a:pPr algn="ctr" defTabSz="914400"/>
              <a:r>
                <a:rPr lang="en-GB" dirty="0">
                  <a:solidFill>
                    <a:prstClr val="black"/>
                  </a:solidFill>
                  <a:latin typeface="Calibri" panose="020F0502020204030204"/>
                </a:rPr>
                <a:t>Developing </a:t>
              </a:r>
              <a:br>
                <a:rPr lang="en-GB" dirty="0">
                  <a:solidFill>
                    <a:prstClr val="black"/>
                  </a:solidFill>
                  <a:latin typeface="Calibri" panose="020F0502020204030204"/>
                </a:rPr>
              </a:br>
              <a:r>
                <a:rPr lang="en-GB" dirty="0">
                  <a:solidFill>
                    <a:prstClr val="black"/>
                  </a:solidFill>
                  <a:latin typeface="Calibri" panose="020F0502020204030204"/>
                </a:rPr>
                <a:t>mathematical </a:t>
              </a:r>
              <a:br>
                <a:rPr lang="en-GB" dirty="0">
                  <a:solidFill>
                    <a:prstClr val="black"/>
                  </a:solidFill>
                  <a:latin typeface="Calibri" panose="020F0502020204030204"/>
                </a:rPr>
              </a:br>
              <a:r>
                <a:rPr lang="en-GB" dirty="0">
                  <a:solidFill>
                    <a:prstClr val="black"/>
                  </a:solidFill>
                  <a:latin typeface="Calibri" panose="020F0502020204030204"/>
                </a:rPr>
                <a:t>thinking</a:t>
              </a:r>
            </a:p>
          </p:txBody>
        </p:sp>
      </p:grpSp>
      <p:grpSp>
        <p:nvGrpSpPr>
          <p:cNvPr id="38" name="Group 37">
            <a:extLst>
              <a:ext uri="{FF2B5EF4-FFF2-40B4-BE49-F238E27FC236}">
                <a16:creationId xmlns:a16="http://schemas.microsoft.com/office/drawing/2014/main" id="{B63ED5E2-E8CD-4A6F-9EB8-A87AA7C54FFB}"/>
              </a:ext>
            </a:extLst>
          </p:cNvPr>
          <p:cNvGrpSpPr/>
          <p:nvPr/>
        </p:nvGrpSpPr>
        <p:grpSpPr>
          <a:xfrm>
            <a:off x="5328302" y="2910575"/>
            <a:ext cx="2671984" cy="2568172"/>
            <a:chOff x="5016934" y="3150328"/>
            <a:chExt cx="2138021" cy="2048362"/>
          </a:xfrm>
        </p:grpSpPr>
        <p:pic>
          <p:nvPicPr>
            <p:cNvPr id="39" name="Picture 38">
              <a:extLst>
                <a:ext uri="{FF2B5EF4-FFF2-40B4-BE49-F238E27FC236}">
                  <a16:creationId xmlns:a16="http://schemas.microsoft.com/office/drawing/2014/main" id="{FA738B70-14DB-462D-93CB-C28A95219FB2}"/>
                </a:ext>
              </a:extLst>
            </p:cNvPr>
            <p:cNvPicPr>
              <a:picLocks noChangeAspect="1"/>
            </p:cNvPicPr>
            <p:nvPr/>
          </p:nvPicPr>
          <p:blipFill>
            <a:blip r:embed="rId4"/>
            <a:stretch>
              <a:fillRect/>
            </a:stretch>
          </p:blipFill>
          <p:spPr>
            <a:xfrm>
              <a:off x="5016934" y="3150328"/>
              <a:ext cx="2138021" cy="2048362"/>
            </a:xfrm>
            <a:prstGeom prst="rect">
              <a:avLst/>
            </a:prstGeom>
          </p:spPr>
        </p:pic>
        <p:sp>
          <p:nvSpPr>
            <p:cNvPr id="40" name="TextBox 39">
              <a:extLst>
                <a:ext uri="{FF2B5EF4-FFF2-40B4-BE49-F238E27FC236}">
                  <a16:creationId xmlns:a16="http://schemas.microsoft.com/office/drawing/2014/main" id="{DF68058A-3A3F-4F95-BCCC-F97E67BFD26C}"/>
                </a:ext>
              </a:extLst>
            </p:cNvPr>
            <p:cNvSpPr txBox="1"/>
            <p:nvPr/>
          </p:nvSpPr>
          <p:spPr>
            <a:xfrm>
              <a:off x="5184396" y="3657009"/>
              <a:ext cx="1832008" cy="1200329"/>
            </a:xfrm>
            <a:prstGeom prst="rect">
              <a:avLst/>
            </a:prstGeom>
            <a:noFill/>
          </p:spPr>
          <p:txBody>
            <a:bodyPr wrap="square" rtlCol="0">
              <a:spAutoFit/>
            </a:bodyPr>
            <a:lstStyle/>
            <a:p>
              <a:pPr algn="ctr" defTabSz="914400"/>
              <a:r>
                <a:rPr lang="en-GB" dirty="0">
                  <a:solidFill>
                    <a:prstClr val="black"/>
                  </a:solidFill>
                  <a:latin typeface="Calibri" panose="020F0502020204030204"/>
                </a:rPr>
                <a:t>Representation </a:t>
              </a:r>
              <a:br>
                <a:rPr lang="en-GB" dirty="0">
                  <a:solidFill>
                    <a:prstClr val="black"/>
                  </a:solidFill>
                  <a:latin typeface="Calibri" panose="020F0502020204030204"/>
                </a:rPr>
              </a:br>
              <a:r>
                <a:rPr lang="en-GB" dirty="0">
                  <a:solidFill>
                    <a:prstClr val="black"/>
                  </a:solidFill>
                  <a:latin typeface="Calibri" panose="020F0502020204030204"/>
                </a:rPr>
                <a:t>that expose </a:t>
              </a:r>
              <a:br>
                <a:rPr lang="en-GB" dirty="0">
                  <a:solidFill>
                    <a:prstClr val="black"/>
                  </a:solidFill>
                  <a:latin typeface="Calibri" panose="020F0502020204030204"/>
                </a:rPr>
              </a:br>
              <a:r>
                <a:rPr lang="en-GB" dirty="0">
                  <a:solidFill>
                    <a:prstClr val="black"/>
                  </a:solidFill>
                  <a:latin typeface="Calibri" panose="020F0502020204030204"/>
                </a:rPr>
                <a:t>mathematical </a:t>
              </a:r>
              <a:br>
                <a:rPr lang="en-GB" dirty="0">
                  <a:solidFill>
                    <a:prstClr val="black"/>
                  </a:solidFill>
                  <a:latin typeface="Calibri" panose="020F0502020204030204"/>
                </a:rPr>
              </a:br>
              <a:r>
                <a:rPr lang="en-GB" dirty="0">
                  <a:solidFill>
                    <a:prstClr val="black"/>
                  </a:solidFill>
                  <a:latin typeface="Calibri" panose="020F0502020204030204"/>
                </a:rPr>
                <a:t>structures</a:t>
              </a:r>
            </a:p>
          </p:txBody>
        </p:sp>
      </p:grpSp>
      <p:grpSp>
        <p:nvGrpSpPr>
          <p:cNvPr id="41" name="Group 40">
            <a:extLst>
              <a:ext uri="{FF2B5EF4-FFF2-40B4-BE49-F238E27FC236}">
                <a16:creationId xmlns:a16="http://schemas.microsoft.com/office/drawing/2014/main" id="{EFD833B4-2DF8-4AB6-867C-2BD3B4578687}"/>
              </a:ext>
            </a:extLst>
          </p:cNvPr>
          <p:cNvGrpSpPr/>
          <p:nvPr/>
        </p:nvGrpSpPr>
        <p:grpSpPr>
          <a:xfrm>
            <a:off x="3166032" y="4353501"/>
            <a:ext cx="2826921" cy="2568172"/>
            <a:chOff x="3359313" y="4593235"/>
            <a:chExt cx="2321630" cy="2224271"/>
          </a:xfrm>
        </p:grpSpPr>
        <p:pic>
          <p:nvPicPr>
            <p:cNvPr id="42" name="Picture 41">
              <a:extLst>
                <a:ext uri="{FF2B5EF4-FFF2-40B4-BE49-F238E27FC236}">
                  <a16:creationId xmlns:a16="http://schemas.microsoft.com/office/drawing/2014/main" id="{4B051135-5AA8-4301-AF33-C28442732753}"/>
                </a:ext>
              </a:extLst>
            </p:cNvPr>
            <p:cNvPicPr>
              <a:picLocks noChangeAspect="1"/>
            </p:cNvPicPr>
            <p:nvPr/>
          </p:nvPicPr>
          <p:blipFill>
            <a:blip r:embed="rId3"/>
            <a:stretch>
              <a:fillRect/>
            </a:stretch>
          </p:blipFill>
          <p:spPr>
            <a:xfrm>
              <a:off x="3359313" y="4593235"/>
              <a:ext cx="2321630" cy="2224271"/>
            </a:xfrm>
            <a:prstGeom prst="rect">
              <a:avLst/>
            </a:prstGeom>
          </p:spPr>
        </p:pic>
        <p:sp>
          <p:nvSpPr>
            <p:cNvPr id="43" name="TextBox 42">
              <a:extLst>
                <a:ext uri="{FF2B5EF4-FFF2-40B4-BE49-F238E27FC236}">
                  <a16:creationId xmlns:a16="http://schemas.microsoft.com/office/drawing/2014/main" id="{2C0D1EC7-900C-40EB-B42D-F0852AF84615}"/>
                </a:ext>
              </a:extLst>
            </p:cNvPr>
            <p:cNvSpPr txBox="1"/>
            <p:nvPr/>
          </p:nvSpPr>
          <p:spPr>
            <a:xfrm>
              <a:off x="4073715" y="5429477"/>
              <a:ext cx="993834" cy="646331"/>
            </a:xfrm>
            <a:prstGeom prst="rect">
              <a:avLst/>
            </a:prstGeom>
            <a:noFill/>
          </p:spPr>
          <p:txBody>
            <a:bodyPr wrap="square" rtlCol="0">
              <a:spAutoFit/>
            </a:bodyPr>
            <a:lstStyle/>
            <a:p>
              <a:pPr defTabSz="914400"/>
              <a:r>
                <a:rPr lang="en-GB" dirty="0">
                  <a:solidFill>
                    <a:prstClr val="black"/>
                  </a:solidFill>
                  <a:latin typeface="Calibri" panose="020F0502020204030204"/>
                </a:rPr>
                <a:t>Building </a:t>
              </a:r>
              <a:br>
                <a:rPr lang="en-GB" dirty="0">
                  <a:solidFill>
                    <a:prstClr val="black"/>
                  </a:solidFill>
                  <a:latin typeface="Calibri" panose="020F0502020204030204"/>
                </a:rPr>
              </a:br>
              <a:r>
                <a:rPr lang="en-GB" dirty="0">
                  <a:solidFill>
                    <a:prstClr val="black"/>
                  </a:solidFill>
                  <a:latin typeface="Calibri" panose="020F0502020204030204"/>
                </a:rPr>
                <a:t>fluency</a:t>
              </a:r>
            </a:p>
          </p:txBody>
        </p:sp>
      </p:grpSp>
    </p:spTree>
    <p:extLst>
      <p:ext uri="{BB962C8B-B14F-4D97-AF65-F5344CB8AC3E}">
        <p14:creationId xmlns:p14="http://schemas.microsoft.com/office/powerpoint/2010/main" val="2463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F2018AD6-154F-449F-922A-6B298A738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82" name="Rectangle 81">
            <a:extLst>
              <a:ext uri="{FF2B5EF4-FFF2-40B4-BE49-F238E27FC236}">
                <a16:creationId xmlns:a16="http://schemas.microsoft.com/office/drawing/2014/main" id="{87D7BA51-A0A1-4B29-95C1-1CC1294054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99" y="0"/>
            <a:ext cx="50690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extLst>
              <a:ext uri="{FF2B5EF4-FFF2-40B4-BE49-F238E27FC236}">
                <a16:creationId xmlns:a16="http://schemas.microsoft.com/office/drawing/2014/main" id="{C770B172-0B51-4709-A18E-B3EB49F6F7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3979" y="643464"/>
            <a:ext cx="3107873" cy="5566305"/>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86" name="Rectangle 85">
            <a:extLst>
              <a:ext uri="{FF2B5EF4-FFF2-40B4-BE49-F238E27FC236}">
                <a16:creationId xmlns:a16="http://schemas.microsoft.com/office/drawing/2014/main" id="{A9A148BB-A79F-41DB-8637-2D5209E3A9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8023" y="806860"/>
            <a:ext cx="2859786" cy="5239512"/>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 name="Title 1"/>
          <p:cNvSpPr>
            <a:spLocks noGrp="1"/>
          </p:cNvSpPr>
          <p:nvPr>
            <p:ph type="ctrTitle"/>
          </p:nvPr>
        </p:nvSpPr>
        <p:spPr>
          <a:xfrm>
            <a:off x="5967918" y="1559768"/>
            <a:ext cx="2233711" cy="3135379"/>
          </a:xfrm>
        </p:spPr>
        <p:txBody>
          <a:bodyPr>
            <a:normAutofit/>
          </a:bodyPr>
          <a:lstStyle/>
          <a:p>
            <a:r>
              <a:rPr lang="en-GB" sz="1800" b="1" dirty="0">
                <a:solidFill>
                  <a:srgbClr val="5E247E"/>
                </a:solidFill>
              </a:rPr>
              <a:t>At the heart of</a:t>
            </a:r>
            <a:br>
              <a:rPr lang="en-GB" sz="1800" b="1" dirty="0">
                <a:solidFill>
                  <a:srgbClr val="5E247E"/>
                </a:solidFill>
              </a:rPr>
            </a:br>
            <a:r>
              <a:rPr lang="en-GB" sz="1800" b="1" i="1" dirty="0">
                <a:solidFill>
                  <a:srgbClr val="5E247E"/>
                </a:solidFill>
              </a:rPr>
              <a:t>Power Maths</a:t>
            </a:r>
            <a:br>
              <a:rPr lang="en-GB" sz="1800" b="1" dirty="0">
                <a:solidFill>
                  <a:srgbClr val="5E247E"/>
                </a:solidFill>
              </a:rPr>
            </a:br>
            <a:r>
              <a:rPr lang="en-GB" sz="1800" b="1" dirty="0">
                <a:solidFill>
                  <a:srgbClr val="5E247E"/>
                </a:solidFill>
              </a:rPr>
              <a:t>is the belief that all children can achieve. </a:t>
            </a:r>
            <a:br>
              <a:rPr lang="en-GB" sz="1800" b="1" dirty="0">
                <a:solidFill>
                  <a:srgbClr val="5E247E"/>
                </a:solidFill>
              </a:rPr>
            </a:br>
            <a:r>
              <a:rPr lang="en-GB" sz="1800" b="1" dirty="0">
                <a:solidFill>
                  <a:srgbClr val="5E247E"/>
                </a:solidFill>
              </a:rPr>
              <a:t>It’s built on an exciting growth mindset and </a:t>
            </a:r>
            <a:br>
              <a:rPr lang="en-GB" sz="1800" b="1" dirty="0">
                <a:solidFill>
                  <a:srgbClr val="5E247E"/>
                </a:solidFill>
              </a:rPr>
            </a:br>
            <a:r>
              <a:rPr lang="en-GB" sz="1800" b="1" dirty="0">
                <a:solidFill>
                  <a:srgbClr val="5E247E"/>
                </a:solidFill>
              </a:rPr>
              <a:t>problem-solving approach.</a:t>
            </a:r>
            <a:br>
              <a:rPr lang="en-GB" sz="1800" b="1" i="1" dirty="0">
                <a:solidFill>
                  <a:srgbClr val="5E247E"/>
                </a:solidFill>
              </a:rPr>
            </a:br>
            <a:endParaRPr lang="en-GB" sz="1700" dirty="0"/>
          </a:p>
        </p:txBody>
      </p:sp>
      <p:sp>
        <p:nvSpPr>
          <p:cNvPr id="88" name="Rectangle 87">
            <a:extLst>
              <a:ext uri="{FF2B5EF4-FFF2-40B4-BE49-F238E27FC236}">
                <a16:creationId xmlns:a16="http://schemas.microsoft.com/office/drawing/2014/main" id="{93594354-880B-46F9-BA2E-6C2C2B0E59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2875" y="640855"/>
            <a:ext cx="2002902" cy="270149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a:extLst>
              <a:ext uri="{FF2B5EF4-FFF2-40B4-BE49-F238E27FC236}">
                <a16:creationId xmlns:a16="http://schemas.microsoft.com/office/drawing/2014/main" id="{D4BD4A23-FB2E-4962-98A7-90C74A54F6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97728" y="638328"/>
            <a:ext cx="1987277" cy="270402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a:extLst>
              <a:ext uri="{FF2B5EF4-FFF2-40B4-BE49-F238E27FC236}">
                <a16:creationId xmlns:a16="http://schemas.microsoft.com/office/drawing/2014/main" id="{84931884-466C-46EB-AE2C-E78CD357F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77826" y="640856"/>
            <a:ext cx="144018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94" name="Straight Connector 93">
            <a:extLst>
              <a:ext uri="{FF2B5EF4-FFF2-40B4-BE49-F238E27FC236}">
                <a16:creationId xmlns:a16="http://schemas.microsoft.com/office/drawing/2014/main" id="{B763AF50-6F99-4F46-B26E-9FD5D0DF1C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63551"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33818295-923C-4B24-82DF-28193E7E78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32281"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C7E57F7D-1894-474B-ACA4-74071F1150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63551" y="1286150"/>
            <a:ext cx="126873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100" name="Rectangle 99">
            <a:extLst>
              <a:ext uri="{FF2B5EF4-FFF2-40B4-BE49-F238E27FC236}">
                <a16:creationId xmlns:a16="http://schemas.microsoft.com/office/drawing/2014/main" id="{51174987-AD22-4543-9657-84C72C5E03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2876" y="3505746"/>
            <a:ext cx="2002901" cy="270402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a:extLst>
              <a:ext uri="{FF2B5EF4-FFF2-40B4-BE49-F238E27FC236}">
                <a16:creationId xmlns:a16="http://schemas.microsoft.com/office/drawing/2014/main" id="{E40276DE-C4E9-4F80-861D-726CCCBA4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97728" y="3505746"/>
            <a:ext cx="1987277" cy="270402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AutoShape 6" descr="data:image/jpeg;base64,/9j/4AAQSkZJRgABAQAAAQABAAD/2wCEAAkGBxMSEhUTExMVFhUWGBgbGBcWGB4cGhsgJR0cHBceHBscHiohGhwlIBobITEhJSkrLjIuICIzODMsNygwLi4BCgoKDg0OGxAQGywlICQ0LTcsLDAsLC8vNCwsLC4sLCwsLCwsLCwsNCwsLCwsLC8sLCwtLCwsLC8sLCw0LCwsLP/AABEIAJ8BPQMBEQACEQEDEQH/xAAcAAEAAgMBAQEAAAAAAAAAAAAABQYDBAcCAQj/xABJEAACAQMCBAQDBQQFCgQHAAABAgMABBESIQUGMUETIlFhBzJxFCNCgZFSYnKhJDNzssEVNENTgpKx0eHwFkRU0zVjdJOiwtL/xAAbAQEAAgMBAQAAAAAAAAAAAAAAAwQBAgUGB//EADkRAAIBAwEFBQcDBAMAAwEAAAABAgMEESEFEjFBURNhcYGRBiIyobHB8BTR4RUjM0JSYvFjcpI0/9oADAMBAAIRAxEAPwDuNAKAUAoBQCgIriXMlnbnTPdQRt+y8qq3p0Jz2NAaQ574Z/6+1/8Aur/zoCasr6KZdcUiSL+1GwYenVTjsaA2KAUAoBQCgFAKAUAoBQCgFAKAUAoBQCgFAKAUAoBQCgFAKAUAoBQCgFAKAUAoBQEfzBxZLS2muZASsSMxA6nHQD3JwPzoCi8C+JTmZ/tqQxQeGXRkLFlYEfdtn+tLavKVAORjByKqW95Cs5JaY+hPUoOCT6kTxfjt1fMdTvDB+GGNirEf/NdTlmPdQdIzjzda59ztKTe7S4dSxStUtZ+hr2HCo4hhEVf4VA/4VzZVJyeZNstqKXBG68CnYgH6itVJrgxhELccFWNxNbk28w6SQ+Q+uCB5WU43BBB71apXtanzyu8inbwlyOkchc1m7VoZwq3MQBbTssi9BIo7b7Fex9iK79CvGtDeic6pTcHhltqYjFAKAUAoBQCgFAKAUAoBQCgFAKAUAoBQCgFAKAUAoBQCgFAKAUAoBQCgFAR3MXFRaWs1yVLCGNn0r1OB09vr260ByXjPNPELyGWLNrolUjR4T7Z6Yk8Q5I2OdOPbG1cl7UjlxlHTx19MF39I8ZTNaPhKsyO43Q6l36EjHToetclVJRUop8S44p4b5EzGgFRmxkoCLbmK03/pERI/CrBmJ9FUbsfYA1YVrWbxusjdaHUw8CuzMZjIJEk1DMEqlWjTH3flO/mHm1dMnHat7qi6W7HGnXq+foa0Z7+X8jDezy2lxBdwgs0L5dB1eNvLKo9TjcZ7gHsKl2fXjSm1J6M1uabnHK5HZOXeOw3sCzwElTkFWGHRh8yuv4WH/IjIINd9NNZRzGsEnWQKAUAoBQCgFAKAUAoBQCgFAKAUAoBQCgFAKAUAoBQCgFAKAUAoBQCgFAeZACDqxjBznpjvn2oDiri3ErvZoY7bLaRqLCQ5HnQH+rj2OlQcEHOBsK4G0alJzxFa82dK1hNRy3p0I8cTZmYj5QSo9yPmP6+X8j61SlHdSXN6/t+5YTy2SFlxENjfrUbWNGZJAzjFAOTmVeJfdRrmWJjMcYwFxofOPmLNpxtkEn8O/XsKk5RafBcP2KleMVJNcWWXnbgIuIxMgxcQedGHVlBzJEfVXGRg9Dg1cnFTg4vmRcGmii8UlB6V5w6Bb/g1NGLaWH/zCys83bWGP3Tr+7pAT2KN9T6i1nCVJOHA5FaMlN7x0KrBGKAUAoBQCgFAKAUAoBQCgFAKAUAoBQCgFAKAUAoBQCgFAKAUAoBQCgFAU74pXxSzWIf+ZlETfw6XkkH0ZYyh9mqvdVHToykuJLRipTSZQLjZAK8szrkBcq8UI8RDGXjLRn8MgKkjSe7/ALSfMDnbGCehO2mqkZLVPH/jK0aqcWuDLTFyDcxQQ+CVc+FHrjdtLK+gawrEYZS2cBsY9SMAW7mzjVlvReGR06soRw9TNa8n374DCGIdyzlyPTCIMN/vCoI7OWfel6G7uHyRdOW+XYrJWCkvI+DJK2NTY+UbbKgycKPU9SST0IQjCO7FaEOreWSjyYrfBuonH72wnScRzIYITLIv2lgDEkQLFHJBIUsoCjVgAnJ22NF2ClVcm/d4+fQ2dWUY4wXDhnLNgkn9Huphc6ceLHcFnwdxqUZiwcZ0lMe1XoLs1iKwivJKXF5LRyvxSZ2mtrnSZ4NJ1oNKyxvnw5AuTpOVdWXJwUJ6EVYi8rJBJYeCwVsaigFAKAUAoBQCgFAKAUAoBQCgFAKAUAoBQCgFAKAUAoBQCgFAKAUAoCv868uG/hSNZfCeOVZEfTrAIDKwK5GQVdh1HWtKlONSLjLgzaMnF5Ry7i8DQTSWsskbyR6SCg06lYAq2gklcZKnc9Ou9efvbXsZe7nB0qFbtFrxLJ8ProNbvbyAN4UhZA2D5WYupweml9YHoAK6VrV7SmnzWjNHTxJouCz1YwZcDVVvHkSSK5OiJpUkjTSVdvlKscZUoQdhiscCFrL0PtjwmO3gMEJdV82CXZ2BO5IZyTnJzTOWZjHkRXAr6Z4iLgDxYneN2UYV9J2cDsGBBx2ORUmCejlrUjuHc2RyXktk6sk0e+CQyuuAQVYd9LAlSNvfFZwbRqJycHxHCprXhl1KjSR28N0vjKHYIgkQhZQpJx5gyEL7HHoNZJtFarFU5eJYeWWa5uZLwKyweEsUJYEGXzF3k0ncJnCrnr5j0IqSEcIqzlllrrc0FAKAUAoBQCgFAKAUAoBQCgFAKAUAoBQCgFAKAUAoBQCgFAKAUAoBQFf5zu5FijhhcxyXMywiQYygIZ5GGfxeHG4HuRWJPCyZisvBUONQcCsgwuIoCy7szRmWUk7+eTBPiN18zZOc1B70id7qMvKvL8dmrlA2qZy51EkopJMcYJJOEBxudzk962SS4IvUae6ssk+GcQEy61DBdTAFhjVgldQ3+U42J6jfvWWjdYksojOEXK8PluEmEgjnneeOVUZ1JfBkRtCnSysDjPVSN8g1q1kqNbjaZv3XNPieSzgmnkOwZo3ihX3eSRQMDPRcsfSsKPU13+hihtjbRJAHDzvqYsR1ZmLSyleyBmJx/CudxW2clim91YXE27S0EahF6DJJPUknLMfViSST71nJOkkj7wSzWe/8XCstrE0edjiSRkYgejKkak/2greJzruacklyLpWxVMF7eRwoXlkSNB1Z2Cj23O1AV25+IPD06zM3X5IpGG3uE3rTtIdSu7ugnjfXqQ0dl/lcm4uHk+xNtb2ylkV1/wBbNgguXO6odguMjJNaznjRF2FPOrI2z5bnunun+23ccSO8dkomfyMvleQnVl11hlAY/Lq9RWO0awZVNPJl5X47xMWUN5czRMgbTPG8YUiMSGNpBIrY1KAXORpIHbqd9/3sGm5pk6fW5oKAUAoBQCgFAKAUAoBQCgFAKAUAoBQCgFAKAUAoBQCgFAQ3NXCnuIlMRAmhkSaHUSFLLkFWI6K6M6E9g2e1YaysGU8PJTuaeaoWsp1kguFlC7wvA+QwIIOoKYyARqDhsYGc1CoNMmdRYJ0kNhlOQcEEdwdwayjpxkmip8v8pXFqgWK9f1KSIJIge+kZVlHsGH51s2iCNOUFpIssKXwAwbVj3JEiD8hlsfrUbwaTcu41rq3vipe4v7e2hXJcwRAMB7yzsyr2ydH6U05Ig15sk+E8LijTVFqPiAM0khYyPkZBdn83Q7A9OgA6VjJNBpcCi84c8eHcmzhEihWCz3CIHMYIBIjUkAvuNydt8Bq2zFayeCSMbitlUYOXVpZLHwfnnhVpZ6YZHHhAYikUrNK5IzjUAJHZmyzAkbknAqRVINZT0RVlZ3Eaipyg1KTwsrGW9OZXD8W7lZ0eSGFbXUBIi6mkVDgFhJnDFfmxoGRke9V6d5Gc93B2bz2drWts6zkm1xSXLx548CV5x4LNxS++5aJIbZNHjOpf7wnVII0DANhdALZGDqXc5Alq4ejPM1bX9Qt2TaXdzKxzlylPYWklz9ojmCYyvhGIjUQoIPiMGwSPLgZ9e1RRpxbKc9i0Vqmy+8W47HacPieJk1SJFHajPlZmULF9VGQx9ga2SyzsuWESt3KllalgCVgj8o6liBhR7sxwPcmscWZ4Ir/NKLa8HaCR/M0Swav2nfCMQPqWbHoDWc65Iq0+zoyl0T+ht/C7mSS5jkt521y24jw/d0YEKW/fBRgT/CepNTU578clG0uO3p7+MHnm7m2e3uTFFo0hVJ1Lk5O/XPTGK61raQqU96WSaUmmbN9zeVsIp00+M5C4I2BH9YcZ6bbb/iFaQs067g+C/EN7Qycj8yTXbyrLp8oUrpGO5Bzuc9qxeW0KSTiZi8k3NzBaoxVriIMpIILDII2IPvVZW9VrKizOUZzxOLwmmEitGoJLKQRt2znGe2K17Ke9uNajJAcF5yS5kdNIiUL5NbDW5PQAdM+wzVqtZulFPj1MKWSK5I5kkd5Wup/IqLu+lQCTjsBvU95bRikqcdWYi+pd7K/imBaKRXA2JUg4+uOlc2dOUHiSwb5MF1xu2iYpJPGrDqpYZH19K2jQqSWVF4MZRsyXkap4jSIEOPOWAXfpvnFaKEm91LUyaknH7VQGNxEAc4OsYONjipFb1W8br9DGUZLrjFvGwWSaNSwBAZgMg9D9PetY0aklmMWMoy3t/FCoaWRUUnALHAJ64/lWIU5TeIrJnJgteOW0jBEnjZj0UMMn6DvW0qFSKy4sxlERzRzglo3hqhkk0g4yAoznGTuc98Y6Eb71PbWbrLebwjDlg0+bLt5UgaC7hQZyw8VV3GPNnPmVT1Xf6GpLWEYOSnBvy/OPUwy1wTgRK7yKRpBMnyqdvm3OwPXrVJxe9hLyNzXt+OW0jaEniZj0AcZP09a2lQqRWXFmMo93vFoITiWaND6MwB/TrWIUpz1imxlGazvI5V1xurr0ypyK1lCUHiSwZM9agUAoBQCgPhFAV2LltofLbyqIhnTFIhbR6KjhgVjG+FIbHQEAADVwTJoV5RWCH4jNxC3bU1ik0Izqa2m1SKMdfCkRdR/dUmtXAk/UvmiS5e47bXieJbTLIO4B8y+zKd1/MVDJNcTbfUuBk/8AD9p4xuDbQmYnPiGNS+cYzqIyDgdaZfAxurOTLxfiAhQkDXIQfDiHzSNjZVH/ABPQDc4AolkN4OE8S4TcWsrpdFWmc+MSpyPvPMcfR/EH5VTvMbyaPaey08204PipfVL9mac0QcFWGQf+8j0NVYTcHlHeurWnc03TqLT6Pqu9Hm3OUXO+VGffbes1Pdm8Gtm3Utodpq2lnv019S88jc+2VlapaSRzJJFrJCRlw2WLagQc75HXp07V1U9+KkmfM72n+krSp1FjDePDljyLLw5k40sVwxxZRyFkhPzyuhwGm7BAckRjOdiT+EWaVFlKpVNm/wDh9w6aQu6SZ85RVlcJGzbs0SZwjavNttnfFTdiQ9qZl5VeUAXd/POEdXjCKkIBUgoz6QfEYEA7+XP4ajVDBI66fD8+hQPidynNGYbqS/luFW4jVY5FUaFY9QUwpbI3Olcj6VrUp7sGyC4qKVGafR/QnPhAh+23J7fZ4h9TrkqC2+Eo7IeaLXf9keObvveIyKDnLxoMDPZR07nJNemtfct0/FnQlxNGHhkrzG1ycxmXbsCB5iM/taFGfpUrqwUO064/PLIxyJX4e3qxTyuxOkQOxx+6Vb9cZ/WoL6DnBJccozHiY5Jo7kXDRWJ2DO0glYupOSGbOzb5Oke/pWUpUnFSqd2MfnqY48j1yjF4kN7EWYKYg3lx1Uk9wRvjB9vyrF092cJY1yFzPXw/sVknZ2JBiQsoBGCSCpztuN+2KX03GCS5mYkdy1wdbnxtTMPChLjTjc9s5B2657+9S3FZ093HNmEskjyRctGl46HBW3Zh9RkqfyqK8ipOCfUzHmRnD4Y5UcFZZbp2xGqnbfcu5I33Jz9NyM5qablFp5SiuP7Iwiw33CJLbhkiySBsyIdCnKxnV5gD3JPXtn9TUhWjVuU0uT166GWsIr0/DFWzjuNR1PIyaewABIx37fzq3Gq3WdPosmMaZPfE+ECO2t59RLTasg9Bj5cd+m3/ACrFOs5VJQxwDWhP8c43ELe0ilh8dxDG/mcqoyuBkL8zbHY+vvVWjQn2k5ReFlrgZb0K1x+AxS/1DWzaVYJr1YO+GVuuNunYgjtVyhJSh8W934NWSfxBh03IbJJkiRznGx3XAwBthR/OobGWaeOjZmXE9c6WCQJaxoSVEbkFiCfM2o9AB1NYtKjqOcn1RmSwOdLlilnHnyC2jbHuRgk+uyjH5+tLSKzOXPLEie5b5Ng+4naXxMgPowNJOxGO5Ck/rjp0qrcXs/eglj8+5lRRWuYeEyw3LSXCO8TSE61ONQJ282CFOMbH0wPWrlCtGdNRg0njgatYepf+SpLc239H1BQzZD41BtiQSOuxGD6Yrl3aqKp/c4m8cY0J+qpsKAUAoBQGC+u0hjeWQ6UjVmYnsAMk/oKA53bfGGFiC1pOqH8WULAdiUzn6gZP1qv+qpb2MnY/oN86SqKGjWcZWfT7cSC+InPAvcW9q5+zYBkkXKmUkZ8MbAqi/i7k+XbSc6XNz2axHiWtibFd3J1KyaguXBt9PLn6G18N+H2tzaeA6fe2rsEdGKSqjsZF0yIQ4XJZcZ30msQqOUVIp7Rs1bXM6S4Lh4PVft5F0TgJG32q7I9DIP72jV/Ots9xS3e8jeL8fsOGBiW1TEf1asZbh8ZwCSS2M53Y4FO98DeEHKW7BNvollnIb/jrX0z3Ehw7YBj3HhqM6Ewd9sk6u5JPsKV1vN8NOR7f2ep29Om1GX9x/Eno13YeuFnjz+RryyBQWPQf94HuelVoRcpYR3LmvGhSdSXL5vkl4vRH2MYAHoPXNJvMmxbR3KcYc0kn44M3Dh5pD7qP5f8AWrVP4F5nyH2+lnaSX/VfVkxwfi9zaBlt5EVGcuyPHrGogAkYZSM6c9euauUrqVNYwedp7QlCCjUjnHPLRM23Ptz0dIGbvoLL/IlqsraD5xJP6hDGdyXr/B7k5/useWCDPvI/+CU/Xp/6m8b+k+UvkV3jXMd3dFFumt441cMiR6ss2CFBLHfGrOAOuKiq3LqR3UjFe8jUpSjRjJ54vHBF1+EP+cXH9lH/AHmrS24M22P8EvFFin5Kdrv7T4y48VZNOg9mBxnV7Yz/ACrsxvUqXZ7vLHE627rknk4KguJbj8UsaofbrqP5gIP9n3qq68nTUOj/AD7+ptjXJXeB8jNBJqeYMrI6MqrgkMuOpP59O1W618pxwo80/Q1UcGGy5DmjZgLsrGww+gFWYb4BGcfnv1Irad/CSzuarqN0kuV+UjamTXIsgkTSQFx9epNQ3N32qWFjBlRwaXDORWguUlWUNGpbYjD7qQo9D13O1S1L9VKbi1qYUcM2uXuTjbLLmYMZIymyYA9/mOfpUde8VVrTGHniZUcGTlTlM2jSM8iyB104C4775yTWLm77ZJJYwIxwRV/8PWD6reYKM7K+cqO4DDc+m4/Op4bRWMVI/ngYcOhuw8lstpJbePnW6tuvlXGM4Gc5OOufTb1jd6nVVTd4Dd0wJ+S2a0jthMuUkLltBwcgjGM+/Wkb1Kq6mOKwN3TBk4pye0ttbwCUAw5yxU759s7VineKNSU8cTLjoYeNcjmVIdEwDxRLGdS7NpzpOx8u5Pr/ACralfbjllaN59TDiat9yFNLpZ7su+nDM4Lfwhd8gDf6k5raF/CGihhDdJbmflIXQjZX0SIunJGQw7A9xg5/U7VDbXfZZTWUzLjkjbjkV3hgjMyqYlcHylgdTltumwzUsb+MZyljjj5IxukvxflOO4gijLYkiRVWQD0AByudwcZxnb165gpXcqc3JLR8jLjkheC8izQTrL46jQ2QVU5Ydwc7DI279asVr+E4OO7xMKJ44pyRcyyu3jpod2bBLeXLE4A3Bxn1H5VmnfU4RS3dV4BxZaOWeCCzh8MMWJbUzdN8AbDsMAVSuK7rT3sGyWCXqAyKAUAoBQFX+J04Thl1k41IE+upgun3znGK1m8RbJraKlWhF82vqcEuGIVioy2Dge+Nq4MEnJb3A+sXUqkaM3SWZYeF38jHYSho1I9Bt6HoQffOa3rxaqPJW2TVhUtIOHTD8Vxz5nq5tEkGHUN6Z6j6HrWIVpw+Fkl1s+2uv80E+/g/VamOSMlwoeUKFyw8WTBzso3bps3T2qz+pnuZb1fA4n9CtHdKnGL3YrMtXq3ol8m3z4Gy1tbxW0bpN/SHmKNbJowqZYB2UDX8oVtRON8Vq06md5aYzvPPHp07ijRu61tfqhBJLexuJL4evDPD3s5+RjmhDY7EdGHUfQ/4dDVeFRx4cOh6y5tKddJvSS4SXFPuf24PmYI4XZgZCML8oXoT2Y+/oO1SyqQjHFPnx/YoUbS5q1VO7aah8KXNr/d/ZcjJrxLjsy5H1U7/AKhh+laYzSz0f1LG+6d7u8pxz5xevqmvQ3OGdZf4wP8A8EP+NWIf44/nM+S+3Ms7Vfco/Q14rJlMaLDEojbPig+ZlAIxjGQSCM7munVvYToKnu69TlVtoUqlBxbeWuHebdyPuWjW2iMhkLLOcalBOrV0zqG4Az2H0rlKnLt1U7RqOPhLdvta2jZKhOPvY44MwaJRceJZrcPJGoiY6MIw1g51EFfmU5X07YqTEnu4ljD17+BBsq9oUaDhU4kVd2b+U+EJWEITOV6jOc6iNjnqKkb3uDxrnyL2wtr2doq/bRy5Z3crOMnTfgmrCSUP8wgi1d98tnfvVijhuWOpU2e4uVRw4Z0OtVOdMUAoBQCgFAKAUAoBQCgFAKAUAoBQCgFAKAUAoBQCgFAKA4j8VOYvtV19nQ5htWOfRpsEMfogJT+Iv6CqF7WwtxeZ672Y2dvzd1NaLSPjzflw8fAp1cw9wYGiIJZMZPVT0Pvn8J9989x0ImjUTW7PyfNHNq2k6dR1rZpN/FF/DL9n3+qZ5sLh52KQwSyuNiEXIH1YHSB7k1u7bd1lJJfnI5tT2koxTioScly0x/8ApNonLbk7iLBnaKGFcZIlm6Yzk5QEAd60lO30ipN+CObHb9wpzmqcVnHF9FjiSltyFPnXLokXTstvNoZj2yzx9PYEVp29JaL5r7JkF1ta5rYcUodXF6vzayl3ZKmgdGMMytHMgGpH6/UY2YH1G1b1aaXvR+F8Gel2TtOF1SUJP+4l7y+//hlqE7Br3C+eM+jEH6FW/wAQKlpv3ZLu+6Ofdx/v0J9JNesJfdI2bAalmAOCXIBG2Pu4x1qzDSMfzmz5H7Yyxtht/wDX7HlZQWh8NLgH8evWFA0nrr2J1EdPTrXXvJWrpLs/iOfedg6MknHPLGBxC7gSKcvNKtwD90gyFOy6SBpwwyTnJ7GuNi4daChFbnN+veXNnWllUs9+ovfJbhC2jTYvpWiUxZUeI0aawRq8ykb4PQn/AIVtUdRQ/tLLz0zoVtj0bebmppPD0yQDkskZBmMWZd8tqK6vui5XzfL/ANamlvLO7jOn84L2yYbN/qNSN3hQxp4/nzOkfAiUs8xYknwkwT1I8SQKT7kAVZppJshoQhGrVVP4c6eh2GpS2KAUAoBQCgFAKAUAoBQCgFAKAUAoBQCgFAKAUAoBQCgKp8R+Z/sNqdBH2ibKQjuDjzPj9lBv9dI71pUmoRcmWLS2nc1o0YcX+N+SOERJpAAzt3O5PqSe5PWuFOTlJyZ9Yt6EKFKNKHBI9E1qStpLLLNypyabtRNcZFu26RjZpR2Zj1WM9lG565A2O06qo6R+L6fz9DxO09qTu26dN4p/OX8dFz59CR4xztDbCS0sYVMkRCggKIF2BOSp3xnSVAByD0xmkbdvFSs9H6nNtbarcydO3jw4vkvF/biVC+4veTG4LThFuVVZI0XKABAh0ayxXUOuPWpY1KUd3Ec7vBt+fI7cPZiby51ePJR/dknyZYzxxTXWuSWSQLaW53wqjZjsCAF04BIxqXB+bNbV6kZ7sGkl8T/O/wCh52vbq3rShCW9jTOMePXhw8T5zjGweBdLNBbgwpMxB1ynJlGSxbA06R2BDD0rSOtNtcXq13cv39DqbClSjeLf44ai+WeffwWF5kNUJ7w1OKuViLDqpVv0Iz/LNTW6Tnuvnn6HL2xOVO1dWHGLi/SSz8j7wyRyLpQrxuDsHUgq2jGCD0IK9KvOnuKKf5qfIfaSvTub+NflJrR9NDYtmbxU8NJvDKnxDKT834SAxyOnYY3q1efpsJUjn336bs2o43lwx/BsXdwEgmYPMZww0J4ZMZXbuEwRgnJ1ZyK5q7V1opJbmNXnXPr9i3a2+zp2a35JVH3mzZNCZV+1SywxGMt5Fz5wVOG+7Yjyk/pUkt9R/tpN5+XqivsuhbSc41eT0eSCn4gSiuZXjjJlAOFDEAjw8jT106s4AGRUrg1okm9P5Ohs6x2fUu6lOu8RSynx16fnqdN+BcjPLO5z/m9uGyMHOuYbj305qxSjjPiaWlKNPfUeG88eGEdgqUuCgFAKAUAoBQCgFAKAUAoBQCgFAKAUAoBQCgFAKAUBUOc/iBb2DeCFaa5IyIk2Cg9DI/RAfzPtWk6kYLMmWbWzrXVTs6Ucv6eLOPcwcbnvp/HuCoIXTHGgOiNc5OMnLMdsttnA2A2rlXNz2ui4HvdjbF/Qt1JtOTXLguv5oR7NgZqsll4R3KlRU470uHhn6Epylwpb24VDhoUGuXG4YZwif7Rzn2VhW0m6UXJ8eC8evl+x5zbe0ITpRo0ZJqeraf8Ar0838k0WHn3mgEvYwlTlCJnU7pnYINsBu+cnGMYrSjScIqq+OdP3ORsyzje1pU5fClq11ei/fyKNbwKihVGAK2nNzlvSPbWtrTtqSpUlhL8yzPDbvK6Qx/1krBV9vVj7KAWPsKzBLjLguP53lXal5+lt3JfE9I+L/biW1eJJAJ5ogPBtEW2tunnl6Ek/NkFskHIwc9c1s4OeFLi9ZdyPn9OMpz3Yat6Lvb/NSm3V5I6xxyzPIkJLqun5SxOWdlGcZLY1HG5qROUk3CPHi/2/g9PHZ9hZXMHVq66Yj0fVtcs8M4R7qserMV1FrRl6EggH0Pat6ct2al0Kt7Q7e3nS/wCSaLbxm2luTHxCC3kkju4kaXwULmOZB4coZVyceVcEDqGz61161Pfw4nxHaVjOq04/EtGiIkWRThoLkH0NvMD/AHKg7CfQ5X9MuP8Aj80aVxxaKNtEjNG3XS8bqfbYrmnYT6GHs24/4/NH0cWg/wBan+9WOyn0I3Y3H/BmVLsNuiySf2cbvnv1VcfzrKozfI3hs64l/rjxOrfCTg0sUc880TwtOyBUkGH0IDpLL+ElpH2O+MVbpQ3I4O/Z27oUlB8S/wBSFoUAoBQCgFAKAUAoDSuOMW6SJE88SyucJGXUOx9AucmgN2gFAKAUAoBQCgFAKAUAoBQCgPzJd8Q+0zTXJ38eV3BI306iIh+SBRXGvJZqtdD6T7O0FTsYyxrLLfrp8jHVY7p5ZsdifpWUskVSpuLOG/BGzynx+4s3nKQR6JSp853BAO/l65zuM/41PXVOcIqUm2un8nkJbJubq6nUjBU4vrx8cLrz1X1I5rdy8j+LhpXeRtKjGWOTjOTj8zSVaMsLd4acWdiz2RVtYOMKzWXl4jH75fzMN5JKmjDKdTBfMvrnfyn2ramqU85WMLOjNb2rfWrhuTjLeko+9HHHPNNdOhLcB4q9rI8j26TlkMa4mKaQfnPyHdthnOwHua1kqTjuxk1rnhnwOff2G0rqopTjHRYSUtO96rOv2NTiXMav4UDRfZ4oNTKmoyambYEsFHyrlRn171L2LcHKHvOXHlw/c59gqVje4vHu7q04vV88pclnz8DLDx5ltri3ieLw5wPEfPmXYK2ANjqUBd8Y981HGDjKLnF5XAvbQtaN7VdajWgotLfedVjTPmsLXHAxwSKwyrah0zUE4uLw1g9RbVadWkpU5by6+BkrUsFx+F3M4s5zbynFvcNkMekcvTJ9EfABPZgP2iR07OvlbkuPI8L7R7JcJu6pL3X8Xc+vg+ff4nZOKX6W8Mk8hwkSM7H2UEn6nbpV88mcrtrMOskk6Ay3GWnzuTq/Bnuqg6APQCvC319Uq3DnF6J+75cz09taxp0t1rVrXzLN8JZDHaPZs2WtJGQZO5jb7yFvphivplCO1extLhXFGNRc/rzPPV6TpVHBk1ztzF9gtWuBG0hBCgD5QTsGkb8EY7t9B3qyyCTwsnIL/mO8nOuW6kHfTC7RRj6BCCRv+JmNUpV5PRaHna20q85Yhp3Y1Mdlx66TzQ3k+/RjKZR+khZT+lYVWcXqaRv7mlL335NE1x74hXckEHhSpBKGkE4jCFmwEMTosgYiNgXB9GXGT1MlW43ae/E9r7PW9HalXdk2lhvTGcprTVPqQ6c98UAwLwn3aKEn+SCqv6+fRHrH7J2/KpL5fseZviJxSNS5ugwXzFfBiGQNyM6NsjbNSU71ykotcSpeezNOhQnVjUbcU3wXI61zZzM0BFvaost5IMqjHyRr08SYj5UHYdWOw7kW6taFKO9JnkoQc3hFe45znLMLe3gkFtdG5WK5UaXaMCN5MoHGGRwoKsR02IByBpO4So9rHoZVN7+4zFzFfcQtYDMt+76XiBV4IcENIiHcIMHDZqnbbQlVqKDitSerbKEd5MleYeZLxbqS3hEMaRrG3iOrSO4bPRcqqYKsM+f19qbR2l+kwlHLefA2tLP9Rl5wkQVxHJL/AF1zcS9djIUU+xSLQhH1Brz1XbV1Pg1Fdy+7yzrU9m0I8VnxIbjPD7e3t2ljiijaEiZCqqp1xkSIMgZ3K4/M02feXErqDcm9cPi9GLu3pKhLCSLBzB8TywVbBUbKgtPKCUGfwogwZCO7ZCg/tb49hOtGOnM8dc39KjpxfRfcr/K3MF6eJWjT3ksqPI0bxnSsZ1RvpOhQBswU+ta06znLGCKzv3XqOLWDf+IPNd5FfyxQXDxJGIxpUIRkoHJ8yE/jAxntUF1czpzUYnvdh7Ft7y3lVq5znCw8cEv3Kz/4x4l/6+b/AHIf/aqBX1TojqS9lLTlOfqv2JTgnPHF5Jo4EmhkaQnLTxABQAST93pyfb1x71LG+91ykuBxNrbDhZxg4Sb3njXHTuLq09+dv8oRiXGdIt00HfuhYvjtsw/Kq/8AVJcdzQ5P6RcM6mC95uvMraskcMxQs06HWrKCFzCjDZsnJ15C7bPqyNrnasadHtIRy8415eJmhZOdTck8EPcSjxF13c4lfdR9rkUtjrpjDhT9AuPauEtq38k5xei/6rH0Oo7G1Xuvi+95+pK2nNNza7zE3MA+Y6R48Y9RpAWVR+zgNjJyx2rqWG2lVkqdZYfXl/BSutmuC3qeq6HQLS5SVFkjYMjqGVh0IIyCPYiu+cozUAoDBfMRG5GxCtj9DQH5d4YMQx/wL/wFcKv/AJJeJ9W2V/8AxUv/AKr6G1UR0BQCgFAafEEJMWP9aD+isf8ACp6H+3g/scnaqy6C/wDkj9JG5UB1i7fCCQi7uVxs0ER/R5B/+1dG2/xeb+x4H2jSV94xX1a+x0DjHLNpdD76CNm7OBpkXvlXXDA532NTps4Limcp555SuLJ2ufEa4t3ZfEd/62LYIpfGzLgAasD39TDUoRnH3dGjtbH2s7Oe5U1hJ6vmuWf3K/XNPoJ8IoGk1hlxtuZZG4L4cuphFfQQO5JOIdaSqXP7OMR7n09a685SqW0nHi4v1wfK7u3jbX0qXJS+XFfIkF4vEZhCCSf2wMpqxqCa+niFQW09cDNeL/Q1lQ7drT818Ds/qabq9mnqSvCb4W11HKThJNMMv5t9yx/hdivoBIxPSupsG63Kjoy4S1Xj/K+hS2pQ3oqouXHwL23FrZpTbGeAzEHMPiKXIxk5jznpv06V6s4RQb7k7hFtciWa5hSDzn7JNInh69sFQxzpHmPhnUMkEYxitd1ZyRqlBT38a9Ss858S4fNcRjh4j0hJPGaGPShbVGI99IDEAPuOx+lQXGMLqcza6h2afPPyK9BwiW7vbeCHSHZZiS+dIUBTkkAnqMfU1DCkqkXF9xc9lr6dlVnWis8sfnkad5byRXMsJlglWM6S8OojVsSuT1K5wff6Gq9zRp0kkm8n1DY20ru+lKc4xUFppnOfX10XcZ+HcMN5N9kRlVnQszN2TIDED8Tb7D8zsKhh/bXavgvqbbb2hCnTdtH4pr0T0z+yOwWliLdHKBpJGyzs7DXK+OrMdvYdgNgABiqdWtKtPM3/AAePhBU44iijR2DycRtLqW3u0uS7iXKIbaNBG4QK6ZLNkr5mbffYbAdOcqMbVwpyz9ePQqRU3VUpIuHN4zZy/wCz/fWufZP+/HxLNf8Axsw82Q3X+UnaOznlja3hGuPRpyrzE7u6jPnAxnO3oRXQ2ps+d2o7jSxnj3kNjdxob28nqRksgcvbuJYZQoJQ+SQA9GUgkMM/iUkZ2PpXma1pXspqU4pr1R2adxTuYtRb+jKjzBYaIYbWeKGXVISt4QfHIGXETk5yT01A4KrjAO9eksdoU61NqEd1rilw8Uec2zTrWtJ1M73R9DTvrpYo2c9FHQfoBt0qaEXKWDxVCjKvUUVzL98OuX+GTtHObxby5QrIqBjGsRU7FYThzg/ifPQHAq/CCitD1NC2p0ViC8+Zu88ch2XiT8QuL24g1lS2koUyFVFCp4ZZiQoAAyaxUpwlrJHTtby6oPdoSazyXN+ByUA62KljFnyeIoEuO2vQdIPsPauRX7LOKZ9D2X/UHDeu2vDGvm08eWPQkeCXbxThosGUQ3BjU9SwiYrgd9x0rWnBSi1Lhpn1Of7TSSp00nrl6c+DL/zLwWzh4dBe2qp9oMltJFMzfezM7rqUufM+pGfy9MdgBXYqQi6bi+GDwcZPeT5mxzfGA9pJ+JZig23KtG+oD2yqsf4K8s9aFSL4Yz5prH7eZ2IPFWD7/sVu6NvHa30Utu8l9O0ngS+CXyDjwNEmCI/D77rgjPfNdjZ91bfpYreSwtVn19Snd0K3bt4by9CasFcRRiQ5kCKHPq2BqP65rx9dwdSThwy8eB6CkpKCUuONSa+FTsgvLXP3cMwaIfspIuvSMdFDa8fWvc7OrutbRm+PPy0PM3dJU60orh+5fKulYUB5kQMCp6EEH/GgPzPxDhMtlIbWdSrpsjEYWVR8roe4IxkdQdjXIuqMozcuTPomwdp0a1vGi3icVjHVLg117zVuJ1jXU5AHqarQhKbxE7VzdUram6lV4X56mQGtSdNNZR9oZFAa828iD01N/LSP7x/SpoaU5Prhff7HNuV2l3Rh/wAd6T9N1fOXyNioTpF9+D0GZruTPRIUx3G8rH8um9dG30pebPA+0c1K+x0il82/uXfmu+mt7Zp4E8QxMrumMlowfvQv72nJHuO/Sp4pNnBk2llHninE4ybeN1WSC91R5O4OqMumR3VlVh9SPeiQbOKcQsDbyyQEk+E7ICepAOFJ+owfzrmV44qM+lbJrdrZU5Z5YfitPsadhI8wZkhmZFcqHSJ3UkAE7qpAO/TOeh71K7OphYRSp+0Vm5zjOWMPC4vK66LTU638KuXy1ldLdQsI7mQ/dyKVLJ4aJqwcMMkNjYHbI6g10reDhTUWeJ2tcU7i8nVpvMXjHokbHPdtY2vDhZRukMiBXtI0BeQyIdSEIoZyGYEM+PxNk1tV3HBqpw55KNPe3lu8SH0CaHEiECRMOh6jI8yn3GcV8+3uxq5g87r0fgerx2lPElxWqITmDleF7Ro4oV1KNSYHmZhvgt1JbcEk9810LPaVVXKnVk8PR9Ne7uKlzZQdBxprDXArVhbQ6Q8UaAMAQQozj69a9JOUs4bPl9erX33CcnobTSeYKMs7fKigs7eyouWY/QViMXLgaUqFSq8QWTqPw05VNq0lxcaRdSooEeQWiiySAcfiZhk4yPKAOhzfpw3I4PT2tuqFNQ9SB+KfKFnawx3NtEkD+MqMqeVZAwbbT0yuNQx2DflFdQUqbzyPRbBuKlK9govSTw13fxxOf2l59nmiuOnguGJH7B2lH5oTt6gVyafvZp/8vry+Z7Hb1qqts6q+KGq8P9l6fNI6xFzRbsAR4+D0/otx/wC1ULsLhf6/NHiv1FPqe7PmSCWYQL4niFSwDwyR7DGSDIq56jpWlS0q04701hGY1oSeEeec/wDMbkntEx/Tft32rW2z2scGavwPJD8MeCDilrLMdCskyq7NhfFOkprJOMlfFAz1Jq1sS5nV341JNvTi+RrtKjGG64RwiZ50vYpby2ETq7xRzGQoQdKto0BiOmorkD90mpdvSirbD4trBHsuLdbK4YKrzoo+ylu6yQkH0Piop/kxH0JrgbIk1dJdU8+jf2L22YKVlUz0K6pYtpjSSR8Z0RI0j49dKAkD3NeohTlLgfM7e0q1tYLzPEgDEqwZXRhkMGSSNhuDg4ZGHUHY096mzLVe1qZej+ph4hx+6vGUXUmr7N92mARqON5Wyd5GUgE/XAGTnF5WbSiuep9a9kLaFam7x8eC7tMt/PHqbfLnLs1/MYYWCYXVJKw1CMHIU6dtTEg4XI6E9qhtbftHl8Edjbu1/wBHBU6fxy+S6/t+ItPw84OsM96Y8vCJRHHNKAZJGQFZiGAH3WrZQM999q02nKKcYR5cuR4uhKdSUqlR5b5viSAuOExXAGu2WZWOnLDyMT5sZ8sbk9QME1Xau50/9t0zmipcsmbmqxk1x3S+dbdZNUQHmIbGp0Od3ULgLjcE4OTVdRVSlKjwcsa+HJ93eTqW5NVOKRFLx2FwTAWuWxnRbI0z+2QgOnp+LFUKWyrqpLd3Wu96L+fIu1L6hBZ3s+Bs8MujLEkhQoWGSh6qe4Ow3B26VVuaPY1ZU85wT0anaU1PqWTkC2Anu5N8stup9PL4h9Ov3nr6fn6vYWf0vm/scLaf+fyRda7JzhQCgNLi3CILpPDuIklT9l1Bx7j0PuKAhk5A4YAwFnD5lKkkZIBBB0kklTg9Rg1hJLgbyqTn8Tb8WUPiXwZaHxJLO5Zz+GGcbHfp4gOxxnHl+vrUNW3jUWOB0dn7Xr2c3JPeTXBt48Slcb4fNZSeFdp4Tb6WzmNx6pJgA/Q4YdxXOq2k4cNUezsPaG1uI4qPcl0b08nw9TRe6RRkuo+pFQKlN8EzqTvraCzKpFeaMFhdJIzsrAknAGd8Dpt7kk59xU1anOEEmtPuzn7OvaFzXqVIzW89Eue7Hn5tt6d2Tdqslk7MpKKyy8/DPkASI/EZ5ZoTKMw+C5jIjAwHbbfVgEKcjGCc527tKmowUT5RtC6dxdTrdXp4LRfJHReBK/2aETP4khjTWxGNRIGSR2qJ8dDRcCnyRKnCrJnOkWtzaeYnYKlysOc+mgn8q3/2Zp/qZeA8mWvELi6vpi8kb3DrHGGIiYRhYyxAwWy6P+LSRjIrZU4vDa1N1eV4QlShNqL4pM6PaWyRIscaKiKMKqAKoHoANgKlKploDmfMfD1g4nK+B/SokkDY3LR/dyrn0AMJx6sa857QU5bsJrhwf2Ovsma3pR5mp9q1SeDErTS7fdxjJGehc/LGvu5Ari2mzq9z8Kwur4fz5HSr3dKj8T16FW5pa8SUw3atbIxwixnySj+3HzH9waTjqDXoqOy6dst7G8+r+y/9PK7W2rduP9pYj8yKms0aPw8aVxtp2x6YxVpTalvHkadzOFTtM5ffzLnytzY9tY3QisoTc20av4kUYjjdGYjXIqAEFMMxUdQCRjfF2FTejlI9TaV43EU1os4eeRRYbycTG6+0S/aXyWnVsM2cbbeXRsMJjSABtXMleVN/PyPpVL2dsnbqD1fHeT1eenFY6LU2OJcVubkqbi4km0/KHICg9MhUAXOCRnGcE1pVuZ1Fh8CzY7DtbOp2kMuXVv8AZIwWvDGupYrZM5ndUOOoXrI3+ygY1m0hvVF3GntDddhZSXOWi8+PyyfppFAAA2A2ArsnzUrvNdv97aShclZJEJ/ZVo2Yk79NUaD8xVHaKzQfdgntnioiv85//D7v/wCnm/uGuJbf5o+KOhV+Blb4Jxq3vY/IQTjzxOBqH1U9R79K5d1Z17SeX5NfudKhcUq8dPQlIYVQaUUKo7KAB+gqnKcpPMnksKKisJFZ5p4ojstqjKzAh5QDnSFIKA+hL6T9F36iu5sm0lFuvNY5R8+L9DzftHfKnbOlHjLRnvlDmVuHTySGJpYpkVZFjI1qy6ijKGIDA6ipGQeh7Yr0VGqorDPK7NvKdODpzeOhG8VvTc3dzdeGYxO0eIyQSAiBMkrtk4J2z9a1r1FJrBBtK6hWklDVIgLR9Rkfs8jFfoMKP7uapXXxJdEfYfY+3lQ2ZHe5tv5JfY7N8Io1j4W1yBkyvNI3rhGMaj9I8/Un1rq0YbkEjyG0rl3F1Oo+ungtERKOYeDxkOR9xEXk6sFfT4zjr5grO2d9x0PSuFHFS797qSvMaOnQ6OnB7YW4thDH9nC6fDKgppx3B6/X869Ecwo/AGzw9fMWAjkCMTnKAsIjnv5Au9eZuUlcNLqdWk32SyRfCuZ2isLWwso9NwbWFppimlIA6Ah+n3krAkqOmdyTgiu3e3kLWnvS48l1/OZRt7eVeW7HzZ8zFZ24ydMUKAZJycAYH1J/mTXh8VLqtosykz03uUKevBF85GsnjtQ8q6ZJmMrL3XOBGp/eCKgPvmvd2lurejGmuX15nmK9Z1ajmyw1YIRQCgFAKAUBiuLdJFKuiup6qwBB/I0BDJyVw0EEWFqCDkfcp/8AzQGa55UsZF0vZ2xH9kn/AC2O9AaKfD/hgOfsUJ9mBYfoxINYUUuCN5VZyWJSb8yT4/HizuFQYxBIFAwMeQgADoKyaECvMsK2Ed4DqVo0KIu7O5GFjUdWct5cetVt15wWd5buSv2XDJ723s7KS0mjtwI5Lt5wI9enD+Gqai3nkG+cYHvUsYYeSJz0wdMtrdI0WONQiIAqqowABsAAOgFSEZloBQELzLy1FfeF4jSJ4TlgYm0MQVKspYbhTkZxg7DcVpOnGaxJZRtGUovMXg3uF8MhtoxFBGsaDso79yT1JPcnc1ulg1PfEbCK4jaKaNZI2GGVxkH9e/vQHKeavh7NbBpbMPcQgEmEnMye0ZP9aP3T5vQt0qCpQUtUcu62ZCp71PR/IvHw+5cNlbYkx48x1y47HGFQHuEXC+51HvUsYqKwi/RpRpQUI8iqc0/Ckl2lsHSPUcm3kyI89/DZQTGOp04IydtIqGtbQqa8Gd3Z227iyW4vej0f2fL6dxA2Xwy4i5AcQQjuzSF/0VV830JWqysNdZaHaqe1rcP7dLEu96fRZ+R0fkrkiHh4ZtRlncYeZgBtt5UUfImRnGSScZJwMXqdOMFiKPLXV5WuqnaVZZfyXgi01uVjQ45w9p4SiOI3yrI5XXpIII8uRkHGCMjYncVpUpqpFxlwZtGTi8opvEOR7+fMcvEkEDjTIsdqqsykYYBmdtJIyM1WhY0YNSS1XeSSuKklhssvEuUbK40mW3QsgCrIuVkAAwAJEIcYHvVuUVJYksoiTaeURsvw7s2O7XWn9j7VLp+hOrUR+dQKzoJ5UF6IldxVaw5P1HHPh7aT26Qwots0WoxSRKMqSMNqH+kVsDUCcnA3B3qdxTWGVqlONSLjJZRRbn4e8SQ4CQSjsySlf1V18v0Bb61WlbdGcepsfX3Jepm4f8NLyc6bhkto/wARRtcrDuE20pkbajnHpW0KGHlkttsuNOW9N5wT938ILEgCCS4gx2Vw69u0isfXoR1redGnN5kj0lvtO7t47lKo0unH68Cy8m8tiwso7PX4qp4nmK6dQZ2fBXJ/ax13qUolfXh0tiv2cwSTWqgiOSJfEYJviOSIeclR5QyhgwAzg7VyLqwnKbnT58i5RuEo7siBZ7IL4D3tysBGBZuzIoB6JoKCbR20FsYOMYwKOrfY3d3z/NDO5QznJJmzm4ggt7eJ7e0OFlmkQxkx9DHBEwDeYeXWQABnGTWbSwkpdpV49P3MVrhNbsDe535dlVobmyhDtGohkhUhS8X+jKk7aoz0z+Fmqxf2UbunuvRrgzS1uXQnvcuZr8vcjzSTJc8RKfdkNFaRnUiN2eR/9I47DGkdRWLLZ9K1j7ur5v8AOBm5u513rw6HQ6vlUUAoBQCgFAKAUAoBQCgBFAU/gfw4s7S5FxG0x0FzFC8mYYi3zGNMDBIJG5PX6YAuFAKAUAoBQCgFAKAUAoBQCgFAKAUAoBQCgFAKAUAoBQCgFAKAUAoBQCgP/9k="/>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2400" dirty="0"/>
          </a:p>
        </p:txBody>
      </p:sp>
      <p:pic>
        <p:nvPicPr>
          <p:cNvPr id="20" name="Picture 19">
            <a:extLst>
              <a:ext uri="{FF2B5EF4-FFF2-40B4-BE49-F238E27FC236}">
                <a16:creationId xmlns:a16="http://schemas.microsoft.com/office/drawing/2014/main" id="{78D1FE35-1BA7-4497-92D7-600847F11D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461" y="1923388"/>
            <a:ext cx="2002901" cy="1279881"/>
          </a:xfrm>
          <a:prstGeom prst="rect">
            <a:avLst/>
          </a:prstGeom>
        </p:spPr>
      </p:pic>
      <p:pic>
        <p:nvPicPr>
          <p:cNvPr id="21" name="Picture 20">
            <a:extLst>
              <a:ext uri="{FF2B5EF4-FFF2-40B4-BE49-F238E27FC236}">
                <a16:creationId xmlns:a16="http://schemas.microsoft.com/office/drawing/2014/main" id="{5FB5207C-BC0E-48AE-9E34-43245AD1652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21685" y="527251"/>
            <a:ext cx="1906848" cy="1690249"/>
          </a:xfrm>
          <a:prstGeom prst="rect">
            <a:avLst/>
          </a:prstGeom>
        </p:spPr>
      </p:pic>
      <p:pic>
        <p:nvPicPr>
          <p:cNvPr id="22" name="Picture 21">
            <a:extLst>
              <a:ext uri="{FF2B5EF4-FFF2-40B4-BE49-F238E27FC236}">
                <a16:creationId xmlns:a16="http://schemas.microsoft.com/office/drawing/2014/main" id="{BE638F6F-4C20-4B62-8950-A0033051616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8550" y="4745392"/>
            <a:ext cx="2090725" cy="1300980"/>
          </a:xfrm>
          <a:prstGeom prst="rect">
            <a:avLst/>
          </a:prstGeom>
        </p:spPr>
      </p:pic>
      <p:pic>
        <p:nvPicPr>
          <p:cNvPr id="23" name="Picture 22">
            <a:extLst>
              <a:ext uri="{FF2B5EF4-FFF2-40B4-BE49-F238E27FC236}">
                <a16:creationId xmlns:a16="http://schemas.microsoft.com/office/drawing/2014/main" id="{8A3746C7-2022-4D14-8263-2F035B34A1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59275" y="3587774"/>
            <a:ext cx="2037245" cy="1308538"/>
          </a:xfrm>
          <a:prstGeom prst="rect">
            <a:avLst/>
          </a:prstGeom>
        </p:spPr>
      </p:pic>
    </p:spTree>
    <p:extLst>
      <p:ext uri="{BB962C8B-B14F-4D97-AF65-F5344CB8AC3E}">
        <p14:creationId xmlns:p14="http://schemas.microsoft.com/office/powerpoint/2010/main" val="211610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nodeType="click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wheel(1)">
                                      <p:cBhvr>
                                        <p:cTn id="16" dur="20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6A5D177-6B6F-47B2-9B9D-EA0BB93C7938}"/>
              </a:ext>
            </a:extLst>
          </p:cNvPr>
          <p:cNvPicPr>
            <a:picLocks noChangeAspect="1"/>
          </p:cNvPicPr>
          <p:nvPr/>
        </p:nvPicPr>
        <p:blipFill>
          <a:blip r:embed="rId3"/>
          <a:stretch>
            <a:fillRect/>
          </a:stretch>
        </p:blipFill>
        <p:spPr>
          <a:xfrm>
            <a:off x="467544" y="332656"/>
            <a:ext cx="8391479" cy="6192688"/>
          </a:xfrm>
          <a:prstGeom prst="rect">
            <a:avLst/>
          </a:prstGeom>
        </p:spPr>
      </p:pic>
      <p:sp>
        <p:nvSpPr>
          <p:cNvPr id="4" name="Rounded Rectangle 31">
            <a:extLst>
              <a:ext uri="{FF2B5EF4-FFF2-40B4-BE49-F238E27FC236}">
                <a16:creationId xmlns:a16="http://schemas.microsoft.com/office/drawing/2014/main" id="{F18C7F40-DCCE-44E6-A0DD-3C56D04AFCC3}"/>
              </a:ext>
            </a:extLst>
          </p:cNvPr>
          <p:cNvSpPr/>
          <p:nvPr/>
        </p:nvSpPr>
        <p:spPr>
          <a:xfrm>
            <a:off x="1187624" y="548680"/>
            <a:ext cx="2683874" cy="542947"/>
          </a:xfrm>
          <a:prstGeom prst="roundRect">
            <a:avLst/>
          </a:prstGeom>
          <a:solidFill>
            <a:srgbClr val="BADE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ln w="0"/>
                <a:solidFill>
                  <a:schemeClr val="tx1"/>
                </a:solidFill>
              </a:rPr>
              <a:t>“Mistakes help me learn” </a:t>
            </a:r>
            <a:endParaRPr lang="en-US" sz="1200" dirty="0"/>
          </a:p>
        </p:txBody>
      </p:sp>
      <p:sp>
        <p:nvSpPr>
          <p:cNvPr id="5" name="Rounded Rectangle 25">
            <a:extLst>
              <a:ext uri="{FF2B5EF4-FFF2-40B4-BE49-F238E27FC236}">
                <a16:creationId xmlns:a16="http://schemas.microsoft.com/office/drawing/2014/main" id="{A9797DFE-2538-42B9-A255-7F60A7AD7543}"/>
              </a:ext>
            </a:extLst>
          </p:cNvPr>
          <p:cNvSpPr/>
          <p:nvPr/>
        </p:nvSpPr>
        <p:spPr>
          <a:xfrm>
            <a:off x="5724128" y="5301208"/>
            <a:ext cx="2683874" cy="542947"/>
          </a:xfrm>
          <a:prstGeom prst="roundRect">
            <a:avLst/>
          </a:prstGeom>
          <a:solidFill>
            <a:srgbClr val="BADE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ln w="0"/>
                <a:solidFill>
                  <a:schemeClr val="tx1"/>
                </a:solidFill>
              </a:rPr>
              <a:t>“I can improve if I keep trying”</a:t>
            </a:r>
            <a:endParaRPr lang="en-US" sz="1200" dirty="0"/>
          </a:p>
        </p:txBody>
      </p:sp>
      <p:sp>
        <p:nvSpPr>
          <p:cNvPr id="6" name="Rounded Rectangle 22">
            <a:extLst>
              <a:ext uri="{FF2B5EF4-FFF2-40B4-BE49-F238E27FC236}">
                <a16:creationId xmlns:a16="http://schemas.microsoft.com/office/drawing/2014/main" id="{40BA9588-ED0F-41B8-BC71-A316529B2231}"/>
              </a:ext>
            </a:extLst>
          </p:cNvPr>
          <p:cNvSpPr/>
          <p:nvPr/>
        </p:nvSpPr>
        <p:spPr>
          <a:xfrm>
            <a:off x="5260043" y="848570"/>
            <a:ext cx="2683874" cy="542947"/>
          </a:xfrm>
          <a:prstGeom prst="roundRect">
            <a:avLst/>
          </a:prstGeom>
          <a:solidFill>
            <a:srgbClr val="BADE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ln w="0"/>
                <a:solidFill>
                  <a:schemeClr val="tx1"/>
                </a:solidFill>
              </a:rPr>
              <a:t>“I’m finding maths hard now, but I can improve with time and effort”</a:t>
            </a:r>
            <a:endParaRPr lang="en-US" sz="1200" dirty="0"/>
          </a:p>
        </p:txBody>
      </p:sp>
    </p:spTree>
    <p:extLst>
      <p:ext uri="{BB962C8B-B14F-4D97-AF65-F5344CB8AC3E}">
        <p14:creationId xmlns:p14="http://schemas.microsoft.com/office/powerpoint/2010/main" val="3402737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24F5FA4-2FB3-4F74-8C3E-460FB56163CF}"/>
              </a:ext>
            </a:extLst>
          </p:cNvPr>
          <p:cNvPicPr>
            <a:picLocks noChangeAspect="1"/>
          </p:cNvPicPr>
          <p:nvPr/>
        </p:nvPicPr>
        <p:blipFill>
          <a:blip r:embed="rId3"/>
          <a:stretch>
            <a:fillRect/>
          </a:stretch>
        </p:blipFill>
        <p:spPr>
          <a:xfrm>
            <a:off x="3259248" y="260665"/>
            <a:ext cx="2552342" cy="2977732"/>
          </a:xfrm>
          <a:prstGeom prst="rect">
            <a:avLst/>
          </a:prstGeom>
        </p:spPr>
      </p:pic>
      <p:cxnSp>
        <p:nvCxnSpPr>
          <p:cNvPr id="12" name="Straight Connector 11">
            <a:extLst>
              <a:ext uri="{FF2B5EF4-FFF2-40B4-BE49-F238E27FC236}">
                <a16:creationId xmlns:a16="http://schemas.microsoft.com/office/drawing/2014/main" id="{DCD67800-37AC-4E14-89B0-F79DCB3FB8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2420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66E4F96E-A3D8-4C1F-ACAA-7AC5D38565CD}"/>
              </a:ext>
            </a:extLst>
          </p:cNvPr>
          <p:cNvPicPr>
            <a:picLocks noChangeAspect="1"/>
          </p:cNvPicPr>
          <p:nvPr/>
        </p:nvPicPr>
        <p:blipFill>
          <a:blip r:embed="rId4"/>
          <a:stretch>
            <a:fillRect/>
          </a:stretch>
        </p:blipFill>
        <p:spPr>
          <a:xfrm>
            <a:off x="6141331" y="3566344"/>
            <a:ext cx="2653008" cy="2883704"/>
          </a:xfrm>
          <a:prstGeom prst="rect">
            <a:avLst/>
          </a:prstGeom>
        </p:spPr>
      </p:pic>
      <p:cxnSp>
        <p:nvCxnSpPr>
          <p:cNvPr id="14" name="Straight Connector 13">
            <a:extLst>
              <a:ext uri="{FF2B5EF4-FFF2-40B4-BE49-F238E27FC236}">
                <a16:creationId xmlns:a16="http://schemas.microsoft.com/office/drawing/2014/main" id="{20F1788F-A5AE-4188-8274-F7F2E3833E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9694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74DD596A-5439-40C2-B1D4-E56B96BC9C64}"/>
              </a:ext>
            </a:extLst>
          </p:cNvPr>
          <p:cNvPicPr>
            <a:picLocks noChangeAspect="1"/>
          </p:cNvPicPr>
          <p:nvPr/>
        </p:nvPicPr>
        <p:blipFill>
          <a:blip r:embed="rId5"/>
          <a:stretch>
            <a:fillRect/>
          </a:stretch>
        </p:blipFill>
        <p:spPr>
          <a:xfrm>
            <a:off x="320478" y="3720417"/>
            <a:ext cx="2637840" cy="2876919"/>
          </a:xfrm>
          <a:prstGeom prst="rect">
            <a:avLst/>
          </a:prstGeom>
        </p:spPr>
      </p:pic>
      <p:sp>
        <p:nvSpPr>
          <p:cNvPr id="10" name="Arrow: Down 9">
            <a:extLst>
              <a:ext uri="{FF2B5EF4-FFF2-40B4-BE49-F238E27FC236}">
                <a16:creationId xmlns:a16="http://schemas.microsoft.com/office/drawing/2014/main" id="{FE1431E6-1360-4845-A790-BF6286FD6C0B}"/>
              </a:ext>
            </a:extLst>
          </p:cNvPr>
          <p:cNvSpPr/>
          <p:nvPr/>
        </p:nvSpPr>
        <p:spPr>
          <a:xfrm rot="18778951">
            <a:off x="6560134" y="2154296"/>
            <a:ext cx="936073" cy="14401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Down 18">
            <a:extLst>
              <a:ext uri="{FF2B5EF4-FFF2-40B4-BE49-F238E27FC236}">
                <a16:creationId xmlns:a16="http://schemas.microsoft.com/office/drawing/2014/main" id="{3BD2CF6A-A7FD-4F30-B12B-33286DCC53DE}"/>
              </a:ext>
            </a:extLst>
          </p:cNvPr>
          <p:cNvSpPr/>
          <p:nvPr/>
        </p:nvSpPr>
        <p:spPr>
          <a:xfrm rot="7949885">
            <a:off x="6231618" y="1816808"/>
            <a:ext cx="936073" cy="14401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Down 23">
            <a:extLst>
              <a:ext uri="{FF2B5EF4-FFF2-40B4-BE49-F238E27FC236}">
                <a16:creationId xmlns:a16="http://schemas.microsoft.com/office/drawing/2014/main" id="{BED3AB76-A8A3-4326-A61B-617646A3BF45}"/>
              </a:ext>
            </a:extLst>
          </p:cNvPr>
          <p:cNvSpPr/>
          <p:nvPr/>
        </p:nvSpPr>
        <p:spPr>
          <a:xfrm rot="13403250">
            <a:off x="2354184" y="2029816"/>
            <a:ext cx="936073" cy="14401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Arrow: Down 24">
            <a:extLst>
              <a:ext uri="{FF2B5EF4-FFF2-40B4-BE49-F238E27FC236}">
                <a16:creationId xmlns:a16="http://schemas.microsoft.com/office/drawing/2014/main" id="{29B92C52-1573-4061-ABE2-84961D1CFE67}"/>
              </a:ext>
            </a:extLst>
          </p:cNvPr>
          <p:cNvSpPr/>
          <p:nvPr/>
        </p:nvSpPr>
        <p:spPr>
          <a:xfrm rot="16200000">
            <a:off x="4233362" y="4564034"/>
            <a:ext cx="936073" cy="14401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Arrow: Down 25">
            <a:extLst>
              <a:ext uri="{FF2B5EF4-FFF2-40B4-BE49-F238E27FC236}">
                <a16:creationId xmlns:a16="http://schemas.microsoft.com/office/drawing/2014/main" id="{995847E7-E748-4316-9C90-2DC4FF90AF6F}"/>
              </a:ext>
            </a:extLst>
          </p:cNvPr>
          <p:cNvSpPr/>
          <p:nvPr/>
        </p:nvSpPr>
        <p:spPr>
          <a:xfrm rot="2541378">
            <a:off x="2023125" y="2383510"/>
            <a:ext cx="936073" cy="14401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rrow: Down 26">
            <a:extLst>
              <a:ext uri="{FF2B5EF4-FFF2-40B4-BE49-F238E27FC236}">
                <a16:creationId xmlns:a16="http://schemas.microsoft.com/office/drawing/2014/main" id="{96D73F6E-5F0F-4E5D-A018-DE23454712F8}"/>
              </a:ext>
            </a:extLst>
          </p:cNvPr>
          <p:cNvSpPr/>
          <p:nvPr/>
        </p:nvSpPr>
        <p:spPr>
          <a:xfrm rot="5400000">
            <a:off x="3761856" y="4564035"/>
            <a:ext cx="936073" cy="14401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970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2C54C-48D8-4BBD-B0BF-F0306BD98A31}"/>
              </a:ext>
            </a:extLst>
          </p:cNvPr>
          <p:cNvSpPr>
            <a:spLocks noGrp="1"/>
          </p:cNvSpPr>
          <p:nvPr>
            <p:ph type="title"/>
          </p:nvPr>
        </p:nvSpPr>
        <p:spPr/>
        <p:txBody>
          <a:bodyPr/>
          <a:lstStyle/>
          <a:p>
            <a:r>
              <a:rPr lang="en-GB" dirty="0"/>
              <a:t>Resources to encourage thinking and mastery</a:t>
            </a:r>
          </a:p>
        </p:txBody>
      </p:sp>
      <p:pic>
        <p:nvPicPr>
          <p:cNvPr id="4" name="Content Placeholder 3">
            <a:extLst>
              <a:ext uri="{FF2B5EF4-FFF2-40B4-BE49-F238E27FC236}">
                <a16:creationId xmlns:a16="http://schemas.microsoft.com/office/drawing/2014/main" id="{87685041-1567-43B3-9900-1588BB03B7CA}"/>
              </a:ext>
            </a:extLst>
          </p:cNvPr>
          <p:cNvPicPr>
            <a:picLocks noGrp="1" noChangeAspect="1"/>
          </p:cNvPicPr>
          <p:nvPr>
            <p:ph idx="1"/>
          </p:nvPr>
        </p:nvPicPr>
        <p:blipFill>
          <a:blip r:embed="rId3"/>
          <a:stretch>
            <a:fillRect/>
          </a:stretch>
        </p:blipFill>
        <p:spPr>
          <a:xfrm>
            <a:off x="388377" y="2890611"/>
            <a:ext cx="1296144" cy="2614445"/>
          </a:xfrm>
          <a:prstGeom prst="rect">
            <a:avLst/>
          </a:prstGeom>
        </p:spPr>
      </p:pic>
      <p:pic>
        <p:nvPicPr>
          <p:cNvPr id="5" name="Picture 4">
            <a:extLst>
              <a:ext uri="{FF2B5EF4-FFF2-40B4-BE49-F238E27FC236}">
                <a16:creationId xmlns:a16="http://schemas.microsoft.com/office/drawing/2014/main" id="{C8627B99-F1D7-4F0E-8C62-8BC6E7ECA440}"/>
              </a:ext>
            </a:extLst>
          </p:cNvPr>
          <p:cNvPicPr>
            <a:picLocks noChangeAspect="1"/>
          </p:cNvPicPr>
          <p:nvPr/>
        </p:nvPicPr>
        <p:blipFill>
          <a:blip r:embed="rId4"/>
          <a:stretch>
            <a:fillRect/>
          </a:stretch>
        </p:blipFill>
        <p:spPr>
          <a:xfrm>
            <a:off x="1934390" y="2080924"/>
            <a:ext cx="2088232" cy="1864768"/>
          </a:xfrm>
          <a:prstGeom prst="rect">
            <a:avLst/>
          </a:prstGeom>
        </p:spPr>
      </p:pic>
      <p:pic>
        <p:nvPicPr>
          <p:cNvPr id="6" name="Picture 5">
            <a:extLst>
              <a:ext uri="{FF2B5EF4-FFF2-40B4-BE49-F238E27FC236}">
                <a16:creationId xmlns:a16="http://schemas.microsoft.com/office/drawing/2014/main" id="{8004CBDE-E0BF-4A5D-B85E-212842D39C13}"/>
              </a:ext>
            </a:extLst>
          </p:cNvPr>
          <p:cNvPicPr>
            <a:picLocks noChangeAspect="1"/>
          </p:cNvPicPr>
          <p:nvPr/>
        </p:nvPicPr>
        <p:blipFill>
          <a:blip r:embed="rId5"/>
          <a:stretch>
            <a:fillRect/>
          </a:stretch>
        </p:blipFill>
        <p:spPr>
          <a:xfrm rot="5400000">
            <a:off x="6234036" y="933165"/>
            <a:ext cx="1061247" cy="3137018"/>
          </a:xfrm>
          <a:prstGeom prst="rect">
            <a:avLst/>
          </a:prstGeom>
        </p:spPr>
      </p:pic>
      <p:pic>
        <p:nvPicPr>
          <p:cNvPr id="7" name="Picture 6">
            <a:extLst>
              <a:ext uri="{FF2B5EF4-FFF2-40B4-BE49-F238E27FC236}">
                <a16:creationId xmlns:a16="http://schemas.microsoft.com/office/drawing/2014/main" id="{93B3D3BE-4995-405D-81DC-06061C0A361B}"/>
              </a:ext>
            </a:extLst>
          </p:cNvPr>
          <p:cNvPicPr>
            <a:picLocks noChangeAspect="1"/>
          </p:cNvPicPr>
          <p:nvPr/>
        </p:nvPicPr>
        <p:blipFill>
          <a:blip r:embed="rId6"/>
          <a:stretch>
            <a:fillRect/>
          </a:stretch>
        </p:blipFill>
        <p:spPr>
          <a:xfrm>
            <a:off x="4732267" y="3187528"/>
            <a:ext cx="1176595" cy="1276350"/>
          </a:xfrm>
          <a:prstGeom prst="rect">
            <a:avLst/>
          </a:prstGeom>
        </p:spPr>
      </p:pic>
      <p:pic>
        <p:nvPicPr>
          <p:cNvPr id="8" name="Picture 7">
            <a:extLst>
              <a:ext uri="{FF2B5EF4-FFF2-40B4-BE49-F238E27FC236}">
                <a16:creationId xmlns:a16="http://schemas.microsoft.com/office/drawing/2014/main" id="{25C432E6-BCAC-40F2-AC78-0CF04307C6B0}"/>
              </a:ext>
            </a:extLst>
          </p:cNvPr>
          <p:cNvPicPr>
            <a:picLocks noChangeAspect="1"/>
          </p:cNvPicPr>
          <p:nvPr/>
        </p:nvPicPr>
        <p:blipFill>
          <a:blip r:embed="rId7"/>
          <a:stretch>
            <a:fillRect/>
          </a:stretch>
        </p:blipFill>
        <p:spPr>
          <a:xfrm>
            <a:off x="1835696" y="4197834"/>
            <a:ext cx="2565602" cy="1925321"/>
          </a:xfrm>
          <a:prstGeom prst="rect">
            <a:avLst/>
          </a:prstGeom>
        </p:spPr>
      </p:pic>
      <p:pic>
        <p:nvPicPr>
          <p:cNvPr id="9" name="Picture 8">
            <a:extLst>
              <a:ext uri="{FF2B5EF4-FFF2-40B4-BE49-F238E27FC236}">
                <a16:creationId xmlns:a16="http://schemas.microsoft.com/office/drawing/2014/main" id="{E87CF019-4139-43E7-B2B5-6F6F8536A7CD}"/>
              </a:ext>
            </a:extLst>
          </p:cNvPr>
          <p:cNvPicPr>
            <a:picLocks noChangeAspect="1"/>
          </p:cNvPicPr>
          <p:nvPr/>
        </p:nvPicPr>
        <p:blipFill>
          <a:blip r:embed="rId8"/>
          <a:stretch>
            <a:fillRect/>
          </a:stretch>
        </p:blipFill>
        <p:spPr>
          <a:xfrm>
            <a:off x="6408601" y="2879774"/>
            <a:ext cx="2104165" cy="1784545"/>
          </a:xfrm>
          <a:prstGeom prst="rect">
            <a:avLst/>
          </a:prstGeom>
        </p:spPr>
      </p:pic>
      <p:pic>
        <p:nvPicPr>
          <p:cNvPr id="10" name="Picture 9">
            <a:extLst>
              <a:ext uri="{FF2B5EF4-FFF2-40B4-BE49-F238E27FC236}">
                <a16:creationId xmlns:a16="http://schemas.microsoft.com/office/drawing/2014/main" id="{158B51DA-20D0-4917-BA21-28A6CEB3BFAA}"/>
              </a:ext>
            </a:extLst>
          </p:cNvPr>
          <p:cNvPicPr>
            <a:picLocks noChangeAspect="1"/>
          </p:cNvPicPr>
          <p:nvPr/>
        </p:nvPicPr>
        <p:blipFill>
          <a:blip r:embed="rId9"/>
          <a:stretch>
            <a:fillRect/>
          </a:stretch>
        </p:blipFill>
        <p:spPr>
          <a:xfrm rot="16200000">
            <a:off x="5471624" y="4268309"/>
            <a:ext cx="1873953" cy="2696155"/>
          </a:xfrm>
          <a:prstGeom prst="rect">
            <a:avLst/>
          </a:prstGeom>
        </p:spPr>
      </p:pic>
    </p:spTree>
    <p:extLst>
      <p:ext uri="{BB962C8B-B14F-4D97-AF65-F5344CB8AC3E}">
        <p14:creationId xmlns:p14="http://schemas.microsoft.com/office/powerpoint/2010/main" val="2342905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664D085-C814-4D74-BCE0-2059F0DC04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DA5539E-D8B4-4F5A-B46F-C304F5D7A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601154" y="997653"/>
            <a:ext cx="7941691" cy="4862693"/>
          </a:xfrm>
          <a:prstGeom prst="rect">
            <a:avLst/>
          </a:prstGeom>
        </p:spPr>
      </p:pic>
    </p:spTree>
    <p:extLst>
      <p:ext uri="{BB962C8B-B14F-4D97-AF65-F5344CB8AC3E}">
        <p14:creationId xmlns:p14="http://schemas.microsoft.com/office/powerpoint/2010/main" val="3386635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AB72A-9BB1-4B4F-BB95-BE5D05138C3F}"/>
              </a:ext>
            </a:extLst>
          </p:cNvPr>
          <p:cNvSpPr>
            <a:spLocks noGrp="1"/>
          </p:cNvSpPr>
          <p:nvPr>
            <p:ph type="title"/>
          </p:nvPr>
        </p:nvSpPr>
        <p:spPr/>
        <p:txBody>
          <a:bodyPr/>
          <a:lstStyle/>
          <a:p>
            <a:r>
              <a:rPr lang="en-GB" dirty="0">
                <a:latin typeface="SassoonPrimaryInfant"/>
              </a:rPr>
              <a:t>How many counters?</a:t>
            </a:r>
          </a:p>
        </p:txBody>
      </p:sp>
      <p:pic>
        <p:nvPicPr>
          <p:cNvPr id="4" name="Content Placeholder 3">
            <a:extLst>
              <a:ext uri="{FF2B5EF4-FFF2-40B4-BE49-F238E27FC236}">
                <a16:creationId xmlns:a16="http://schemas.microsoft.com/office/drawing/2014/main" id="{3F5B8F58-4A11-48CE-8975-7D293331D558}"/>
              </a:ext>
            </a:extLst>
          </p:cNvPr>
          <p:cNvPicPr>
            <a:picLocks noGrp="1" noChangeAspect="1"/>
          </p:cNvPicPr>
          <p:nvPr>
            <p:ph idx="1"/>
          </p:nvPr>
        </p:nvPicPr>
        <p:blipFill>
          <a:blip r:embed="rId3"/>
          <a:stretch>
            <a:fillRect/>
          </a:stretch>
        </p:blipFill>
        <p:spPr>
          <a:xfrm>
            <a:off x="1187624" y="2132856"/>
            <a:ext cx="6264696" cy="4407995"/>
          </a:xfrm>
          <a:prstGeom prst="rect">
            <a:avLst/>
          </a:prstGeom>
        </p:spPr>
      </p:pic>
    </p:spTree>
    <p:extLst>
      <p:ext uri="{BB962C8B-B14F-4D97-AF65-F5344CB8AC3E}">
        <p14:creationId xmlns:p14="http://schemas.microsoft.com/office/powerpoint/2010/main" val="701021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11C57-72DE-4C65-941C-07164741FD1B}"/>
              </a:ext>
            </a:extLst>
          </p:cNvPr>
          <p:cNvSpPr>
            <a:spLocks noGrp="1"/>
          </p:cNvSpPr>
          <p:nvPr>
            <p:ph type="title"/>
          </p:nvPr>
        </p:nvSpPr>
        <p:spPr/>
        <p:txBody>
          <a:bodyPr/>
          <a:lstStyle/>
          <a:p>
            <a:r>
              <a:rPr lang="en-GB" dirty="0">
                <a:latin typeface="SassoonPrimaryInfant"/>
              </a:rPr>
              <a:t>How do you know?</a:t>
            </a:r>
            <a:endParaRPr lang="en-GB" dirty="0"/>
          </a:p>
        </p:txBody>
      </p:sp>
      <p:pic>
        <p:nvPicPr>
          <p:cNvPr id="6" name="Content Placeholder 5" descr="A close up of a logo&#10;&#10;Description automatically generated">
            <a:extLst>
              <a:ext uri="{FF2B5EF4-FFF2-40B4-BE49-F238E27FC236}">
                <a16:creationId xmlns:a16="http://schemas.microsoft.com/office/drawing/2014/main" id="{46425F45-D21A-4BE9-AA89-F9588C33EFC4}"/>
              </a:ext>
            </a:extLst>
          </p:cNvPr>
          <p:cNvPicPr>
            <a:picLocks noGrp="1" noChangeAspect="1"/>
          </p:cNvPicPr>
          <p:nvPr>
            <p:ph idx="1"/>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475656" y="1894531"/>
            <a:ext cx="5760640" cy="4320875"/>
          </a:xfrm>
        </p:spPr>
      </p:pic>
    </p:spTree>
    <p:extLst>
      <p:ext uri="{BB962C8B-B14F-4D97-AF65-F5344CB8AC3E}">
        <p14:creationId xmlns:p14="http://schemas.microsoft.com/office/powerpoint/2010/main" val="675267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17CF0-57A9-4CD9-BB6B-141FCEAA4F84}"/>
              </a:ext>
            </a:extLst>
          </p:cNvPr>
          <p:cNvSpPr txBox="1">
            <a:spLocks/>
          </p:cNvSpPr>
          <p:nvPr/>
        </p:nvSpPr>
        <p:spPr>
          <a:xfrm>
            <a:off x="731520" y="642594"/>
            <a:ext cx="7680960" cy="1371600"/>
          </a:xfrm>
          <a:prstGeom prst="rect">
            <a:avLst/>
          </a:prstGeom>
        </p:spPr>
        <p:txBody>
          <a:bodyPr/>
          <a:lstStyle>
            <a:lvl1pPr algn="l" defTabSz="914400" rtl="0"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a:lstStyle>
          <a:p>
            <a:r>
              <a:rPr lang="en-GB">
                <a:latin typeface="SassoonPrimaryInfant"/>
              </a:rPr>
              <a:t>How many counters?</a:t>
            </a:r>
          </a:p>
        </p:txBody>
      </p:sp>
      <p:pic>
        <p:nvPicPr>
          <p:cNvPr id="3" name="Content Placeholder 3">
            <a:extLst>
              <a:ext uri="{FF2B5EF4-FFF2-40B4-BE49-F238E27FC236}">
                <a16:creationId xmlns:a16="http://schemas.microsoft.com/office/drawing/2014/main" id="{E1FE32D4-AB43-4918-BA9E-392FAC4F519D}"/>
              </a:ext>
            </a:extLst>
          </p:cNvPr>
          <p:cNvPicPr>
            <a:picLocks noChangeAspect="1"/>
          </p:cNvPicPr>
          <p:nvPr/>
        </p:nvPicPr>
        <p:blipFill>
          <a:blip r:embed="rId3"/>
          <a:stretch>
            <a:fillRect/>
          </a:stretch>
        </p:blipFill>
        <p:spPr>
          <a:xfrm>
            <a:off x="1187624" y="2132856"/>
            <a:ext cx="6264696" cy="4407995"/>
          </a:xfrm>
          <a:prstGeom prst="rect">
            <a:avLst/>
          </a:prstGeom>
        </p:spPr>
      </p:pic>
    </p:spTree>
    <p:extLst>
      <p:ext uri="{BB962C8B-B14F-4D97-AF65-F5344CB8AC3E}">
        <p14:creationId xmlns:p14="http://schemas.microsoft.com/office/powerpoint/2010/main" val="1573714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800" dirty="0">
                <a:latin typeface="SassoonPrimaryInfant"/>
              </a:rPr>
              <a:t>How many different ways can you make 5?</a:t>
            </a:r>
          </a:p>
        </p:txBody>
      </p:sp>
      <p:pic>
        <p:nvPicPr>
          <p:cNvPr id="4" name="Picture 3"/>
          <p:cNvPicPr>
            <a:picLocks noChangeAspect="1"/>
          </p:cNvPicPr>
          <p:nvPr/>
        </p:nvPicPr>
        <p:blipFill>
          <a:blip r:embed="rId3"/>
          <a:stretch>
            <a:fillRect/>
          </a:stretch>
        </p:blipFill>
        <p:spPr>
          <a:xfrm>
            <a:off x="1470819" y="2564904"/>
            <a:ext cx="3123143" cy="2933502"/>
          </a:xfrm>
          <a:prstGeom prst="rect">
            <a:avLst/>
          </a:prstGeom>
        </p:spPr>
      </p:pic>
    </p:spTree>
    <p:extLst>
      <p:ext uri="{BB962C8B-B14F-4D97-AF65-F5344CB8AC3E}">
        <p14:creationId xmlns:p14="http://schemas.microsoft.com/office/powerpoint/2010/main" val="358477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601EB8-9AD2-4C4B-92E8-74EE7AB0E6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692696"/>
            <a:ext cx="7840366" cy="4680520"/>
          </a:xfrm>
          <a:prstGeom prst="rect">
            <a:avLst/>
          </a:prstGeom>
        </p:spPr>
      </p:pic>
    </p:spTree>
    <p:extLst>
      <p:ext uri="{BB962C8B-B14F-4D97-AF65-F5344CB8AC3E}">
        <p14:creationId xmlns:p14="http://schemas.microsoft.com/office/powerpoint/2010/main" val="40339076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68B86F6-66C3-4491-A0AE-D4D7C266D2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054" y="445169"/>
            <a:ext cx="3087063" cy="2315297"/>
          </a:xfrm>
          <a:prstGeom prst="rect">
            <a:avLst/>
          </a:prstGeom>
        </p:spPr>
      </p:pic>
      <p:pic>
        <p:nvPicPr>
          <p:cNvPr id="5" name="Picture 4">
            <a:extLst>
              <a:ext uri="{FF2B5EF4-FFF2-40B4-BE49-F238E27FC236}">
                <a16:creationId xmlns:a16="http://schemas.microsoft.com/office/drawing/2014/main" id="{416BD792-7549-49AA-BE5B-AB7AC2D9FB38}"/>
              </a:ext>
            </a:extLst>
          </p:cNvPr>
          <p:cNvPicPr>
            <a:picLocks noChangeAspect="1"/>
          </p:cNvPicPr>
          <p:nvPr/>
        </p:nvPicPr>
        <p:blipFill>
          <a:blip r:embed="rId4"/>
          <a:stretch>
            <a:fillRect/>
          </a:stretch>
        </p:blipFill>
        <p:spPr>
          <a:xfrm>
            <a:off x="593784" y="3796050"/>
            <a:ext cx="3505864" cy="2315297"/>
          </a:xfrm>
          <a:prstGeom prst="rect">
            <a:avLst/>
          </a:prstGeom>
        </p:spPr>
      </p:pic>
      <p:pic>
        <p:nvPicPr>
          <p:cNvPr id="6" name="Picture 5">
            <a:extLst>
              <a:ext uri="{FF2B5EF4-FFF2-40B4-BE49-F238E27FC236}">
                <a16:creationId xmlns:a16="http://schemas.microsoft.com/office/drawing/2014/main" id="{B30F690F-4064-48EF-9BA5-2D2CAAEFB814}"/>
              </a:ext>
            </a:extLst>
          </p:cNvPr>
          <p:cNvPicPr>
            <a:picLocks noChangeAspect="1"/>
          </p:cNvPicPr>
          <p:nvPr/>
        </p:nvPicPr>
        <p:blipFill>
          <a:blip r:embed="rId5"/>
          <a:stretch>
            <a:fillRect/>
          </a:stretch>
        </p:blipFill>
        <p:spPr>
          <a:xfrm rot="16200000">
            <a:off x="5515005" y="577632"/>
            <a:ext cx="2214928" cy="1982050"/>
          </a:xfrm>
          <a:prstGeom prst="rect">
            <a:avLst/>
          </a:prstGeom>
        </p:spPr>
      </p:pic>
      <p:sp>
        <p:nvSpPr>
          <p:cNvPr id="7" name="Arrow: Down 6">
            <a:extLst>
              <a:ext uri="{FF2B5EF4-FFF2-40B4-BE49-F238E27FC236}">
                <a16:creationId xmlns:a16="http://schemas.microsoft.com/office/drawing/2014/main" id="{8C704D53-EAF9-4574-BC0B-1AD3471FBCF6}"/>
              </a:ext>
            </a:extLst>
          </p:cNvPr>
          <p:cNvSpPr/>
          <p:nvPr/>
        </p:nvSpPr>
        <p:spPr>
          <a:xfrm rot="16200000">
            <a:off x="4664655" y="1232756"/>
            <a:ext cx="432048" cy="9361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45079028-97D4-42E2-A9A0-F0CB19D3B971}"/>
              </a:ext>
            </a:extLst>
          </p:cNvPr>
          <p:cNvSpPr/>
          <p:nvPr/>
        </p:nvSpPr>
        <p:spPr>
          <a:xfrm rot="3133113">
            <a:off x="4726203" y="2849488"/>
            <a:ext cx="432048" cy="9361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29E48131-3337-4CD4-AFF8-C7A95F5DB2C5}"/>
              </a:ext>
            </a:extLst>
          </p:cNvPr>
          <p:cNvPicPr>
            <a:picLocks noChangeAspect="1"/>
          </p:cNvPicPr>
          <p:nvPr/>
        </p:nvPicPr>
        <p:blipFill>
          <a:blip r:embed="rId6"/>
          <a:stretch>
            <a:fillRect/>
          </a:stretch>
        </p:blipFill>
        <p:spPr>
          <a:xfrm>
            <a:off x="5229170" y="3660949"/>
            <a:ext cx="2866380" cy="2388319"/>
          </a:xfrm>
          <a:prstGeom prst="rect">
            <a:avLst/>
          </a:prstGeom>
        </p:spPr>
      </p:pic>
      <p:pic>
        <p:nvPicPr>
          <p:cNvPr id="11" name="Picture 10">
            <a:extLst>
              <a:ext uri="{FF2B5EF4-FFF2-40B4-BE49-F238E27FC236}">
                <a16:creationId xmlns:a16="http://schemas.microsoft.com/office/drawing/2014/main" id="{5E59AB89-C48A-4131-90BC-632A0CC8F90C}"/>
              </a:ext>
            </a:extLst>
          </p:cNvPr>
          <p:cNvPicPr>
            <a:picLocks noChangeAspect="1"/>
          </p:cNvPicPr>
          <p:nvPr/>
        </p:nvPicPr>
        <p:blipFill>
          <a:blip r:embed="rId7"/>
          <a:stretch>
            <a:fillRect/>
          </a:stretch>
        </p:blipFill>
        <p:spPr>
          <a:xfrm>
            <a:off x="7430351" y="4149080"/>
            <a:ext cx="514350" cy="495300"/>
          </a:xfrm>
          <a:prstGeom prst="rect">
            <a:avLst/>
          </a:prstGeom>
        </p:spPr>
      </p:pic>
      <p:pic>
        <p:nvPicPr>
          <p:cNvPr id="12" name="Picture 11">
            <a:extLst>
              <a:ext uri="{FF2B5EF4-FFF2-40B4-BE49-F238E27FC236}">
                <a16:creationId xmlns:a16="http://schemas.microsoft.com/office/drawing/2014/main" id="{6D490B64-2A94-4E43-8E96-A6819F0FF264}"/>
              </a:ext>
            </a:extLst>
          </p:cNvPr>
          <p:cNvPicPr>
            <a:picLocks noChangeAspect="1"/>
          </p:cNvPicPr>
          <p:nvPr/>
        </p:nvPicPr>
        <p:blipFill>
          <a:blip r:embed="rId7"/>
          <a:stretch>
            <a:fillRect/>
          </a:stretch>
        </p:blipFill>
        <p:spPr>
          <a:xfrm>
            <a:off x="6781710" y="4149080"/>
            <a:ext cx="514350" cy="495300"/>
          </a:xfrm>
          <a:prstGeom prst="rect">
            <a:avLst/>
          </a:prstGeom>
        </p:spPr>
      </p:pic>
      <p:pic>
        <p:nvPicPr>
          <p:cNvPr id="13" name="Picture 12">
            <a:extLst>
              <a:ext uri="{FF2B5EF4-FFF2-40B4-BE49-F238E27FC236}">
                <a16:creationId xmlns:a16="http://schemas.microsoft.com/office/drawing/2014/main" id="{D5700F4F-EC5E-4567-B12F-8950F43250E8}"/>
              </a:ext>
            </a:extLst>
          </p:cNvPr>
          <p:cNvPicPr>
            <a:picLocks noChangeAspect="1"/>
          </p:cNvPicPr>
          <p:nvPr/>
        </p:nvPicPr>
        <p:blipFill>
          <a:blip r:embed="rId7"/>
          <a:stretch>
            <a:fillRect/>
          </a:stretch>
        </p:blipFill>
        <p:spPr>
          <a:xfrm>
            <a:off x="5467871" y="4149080"/>
            <a:ext cx="514350" cy="495300"/>
          </a:xfrm>
          <a:prstGeom prst="rect">
            <a:avLst/>
          </a:prstGeom>
        </p:spPr>
      </p:pic>
      <p:sp>
        <p:nvSpPr>
          <p:cNvPr id="16" name="Arrow: Down 15">
            <a:extLst>
              <a:ext uri="{FF2B5EF4-FFF2-40B4-BE49-F238E27FC236}">
                <a16:creationId xmlns:a16="http://schemas.microsoft.com/office/drawing/2014/main" id="{CA54E843-B796-4878-83E4-8FA5D342BC68}"/>
              </a:ext>
            </a:extLst>
          </p:cNvPr>
          <p:cNvSpPr/>
          <p:nvPr/>
        </p:nvSpPr>
        <p:spPr>
          <a:xfrm>
            <a:off x="6399491" y="2868425"/>
            <a:ext cx="484632" cy="85132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56856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Place Value</a:t>
            </a:r>
          </a:p>
        </p:txBody>
      </p:sp>
      <p:sp>
        <p:nvSpPr>
          <p:cNvPr id="3" name="Content Placeholder 2"/>
          <p:cNvSpPr>
            <a:spLocks noGrp="1"/>
          </p:cNvSpPr>
          <p:nvPr>
            <p:ph idx="1"/>
          </p:nvPr>
        </p:nvSpPr>
        <p:spPr>
          <a:xfrm>
            <a:off x="179512" y="1916832"/>
            <a:ext cx="8223879" cy="3964719"/>
          </a:xfrm>
        </p:spPr>
        <p:txBody>
          <a:bodyPr>
            <a:normAutofit/>
          </a:bodyPr>
          <a:lstStyle/>
          <a:p>
            <a:r>
              <a:rPr lang="en-GB" sz="2400" dirty="0"/>
              <a:t>Place value is at the heart of the number system. All digits have a value and a secure understanding of this will enable children to use and understand different calculation methods.</a:t>
            </a:r>
          </a:p>
          <a:p>
            <a:r>
              <a:rPr lang="en-GB" sz="2400" dirty="0"/>
              <a:t>We constantly ask our children to tell us what each digit in a number represents.</a:t>
            </a:r>
          </a:p>
          <a:p>
            <a:r>
              <a:rPr lang="en-GB" sz="2400" dirty="0"/>
              <a:t>E.g. 124 – The 1 represents 1 hundred, the 2 represents 2 tens, the 4 represents 4 ones. </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8112" y="271572"/>
            <a:ext cx="1719634" cy="17196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2070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4" name="Rectangle 3"/>
          <p:cNvSpPr/>
          <p:nvPr/>
        </p:nvSpPr>
        <p:spPr>
          <a:xfrm>
            <a:off x="2843808" y="332656"/>
            <a:ext cx="3816424" cy="923330"/>
          </a:xfrm>
          <a:prstGeom prst="rect">
            <a:avLst/>
          </a:prstGeom>
          <a:noFill/>
        </p:spPr>
        <p:txBody>
          <a:bodyPr wrap="squar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145 + 25 =</a:t>
            </a:r>
          </a:p>
        </p:txBody>
      </p:sp>
      <p:pic>
        <p:nvPicPr>
          <p:cNvPr id="2" name="Picture 1">
            <a:extLst>
              <a:ext uri="{FF2B5EF4-FFF2-40B4-BE49-F238E27FC236}">
                <a16:creationId xmlns:a16="http://schemas.microsoft.com/office/drawing/2014/main" id="{199486A8-2DE5-4368-93E8-995F42FB28C0}"/>
              </a:ext>
            </a:extLst>
          </p:cNvPr>
          <p:cNvPicPr>
            <a:picLocks noChangeAspect="1"/>
          </p:cNvPicPr>
          <p:nvPr/>
        </p:nvPicPr>
        <p:blipFill>
          <a:blip r:embed="rId3"/>
          <a:stretch>
            <a:fillRect/>
          </a:stretch>
        </p:blipFill>
        <p:spPr>
          <a:xfrm rot="16200000">
            <a:off x="1055740" y="455966"/>
            <a:ext cx="4276725" cy="6153150"/>
          </a:xfrm>
          <a:prstGeom prst="rect">
            <a:avLst/>
          </a:prstGeom>
        </p:spPr>
      </p:pic>
      <p:pic>
        <p:nvPicPr>
          <p:cNvPr id="6" name="Picture 5">
            <a:extLst>
              <a:ext uri="{FF2B5EF4-FFF2-40B4-BE49-F238E27FC236}">
                <a16:creationId xmlns:a16="http://schemas.microsoft.com/office/drawing/2014/main" id="{588E1DEB-D41F-48BB-9ECD-B3BCCDAB65A8}"/>
              </a:ext>
            </a:extLst>
          </p:cNvPr>
          <p:cNvPicPr>
            <a:picLocks noChangeAspect="1"/>
          </p:cNvPicPr>
          <p:nvPr/>
        </p:nvPicPr>
        <p:blipFill>
          <a:blip r:embed="rId4"/>
          <a:stretch>
            <a:fillRect/>
          </a:stretch>
        </p:blipFill>
        <p:spPr>
          <a:xfrm>
            <a:off x="2123728" y="2420888"/>
            <a:ext cx="514350" cy="495300"/>
          </a:xfrm>
          <a:prstGeom prst="rect">
            <a:avLst/>
          </a:prstGeom>
        </p:spPr>
      </p:pic>
      <p:pic>
        <p:nvPicPr>
          <p:cNvPr id="7" name="Picture 6">
            <a:extLst>
              <a:ext uri="{FF2B5EF4-FFF2-40B4-BE49-F238E27FC236}">
                <a16:creationId xmlns:a16="http://schemas.microsoft.com/office/drawing/2014/main" id="{10CF8C31-ECC8-42D4-A474-92A413D387BF}"/>
              </a:ext>
            </a:extLst>
          </p:cNvPr>
          <p:cNvPicPr>
            <a:picLocks noChangeAspect="1"/>
          </p:cNvPicPr>
          <p:nvPr/>
        </p:nvPicPr>
        <p:blipFill>
          <a:blip r:embed="rId4"/>
          <a:stretch>
            <a:fillRect/>
          </a:stretch>
        </p:blipFill>
        <p:spPr>
          <a:xfrm>
            <a:off x="4114082" y="2981772"/>
            <a:ext cx="514350" cy="495300"/>
          </a:xfrm>
          <a:prstGeom prst="rect">
            <a:avLst/>
          </a:prstGeom>
        </p:spPr>
      </p:pic>
      <p:pic>
        <p:nvPicPr>
          <p:cNvPr id="8" name="Picture 7">
            <a:extLst>
              <a:ext uri="{FF2B5EF4-FFF2-40B4-BE49-F238E27FC236}">
                <a16:creationId xmlns:a16="http://schemas.microsoft.com/office/drawing/2014/main" id="{6F77BECB-FB3D-4374-8695-7D23DA3EDC43}"/>
              </a:ext>
            </a:extLst>
          </p:cNvPr>
          <p:cNvPicPr>
            <a:picLocks noChangeAspect="1"/>
          </p:cNvPicPr>
          <p:nvPr/>
        </p:nvPicPr>
        <p:blipFill>
          <a:blip r:embed="rId4"/>
          <a:stretch>
            <a:fillRect/>
          </a:stretch>
        </p:blipFill>
        <p:spPr>
          <a:xfrm>
            <a:off x="3497306" y="2981772"/>
            <a:ext cx="514350" cy="495300"/>
          </a:xfrm>
          <a:prstGeom prst="rect">
            <a:avLst/>
          </a:prstGeom>
        </p:spPr>
      </p:pic>
      <p:pic>
        <p:nvPicPr>
          <p:cNvPr id="9" name="Picture 8">
            <a:extLst>
              <a:ext uri="{FF2B5EF4-FFF2-40B4-BE49-F238E27FC236}">
                <a16:creationId xmlns:a16="http://schemas.microsoft.com/office/drawing/2014/main" id="{E26B033D-0774-45FC-8328-1DA54E96ECA3}"/>
              </a:ext>
            </a:extLst>
          </p:cNvPr>
          <p:cNvPicPr>
            <a:picLocks noChangeAspect="1"/>
          </p:cNvPicPr>
          <p:nvPr/>
        </p:nvPicPr>
        <p:blipFill>
          <a:blip r:embed="rId4"/>
          <a:stretch>
            <a:fillRect/>
          </a:stretch>
        </p:blipFill>
        <p:spPr>
          <a:xfrm>
            <a:off x="4114082" y="2405708"/>
            <a:ext cx="514350" cy="495300"/>
          </a:xfrm>
          <a:prstGeom prst="rect">
            <a:avLst/>
          </a:prstGeom>
        </p:spPr>
      </p:pic>
      <p:pic>
        <p:nvPicPr>
          <p:cNvPr id="10" name="Picture 9">
            <a:extLst>
              <a:ext uri="{FF2B5EF4-FFF2-40B4-BE49-F238E27FC236}">
                <a16:creationId xmlns:a16="http://schemas.microsoft.com/office/drawing/2014/main" id="{F52510ED-1556-4591-96B0-1E9348D5C397}"/>
              </a:ext>
            </a:extLst>
          </p:cNvPr>
          <p:cNvPicPr>
            <a:picLocks noChangeAspect="1"/>
          </p:cNvPicPr>
          <p:nvPr/>
        </p:nvPicPr>
        <p:blipFill>
          <a:blip r:embed="rId4"/>
          <a:stretch>
            <a:fillRect/>
          </a:stretch>
        </p:blipFill>
        <p:spPr>
          <a:xfrm>
            <a:off x="3491880" y="2405708"/>
            <a:ext cx="514350" cy="495300"/>
          </a:xfrm>
          <a:prstGeom prst="rect">
            <a:avLst/>
          </a:prstGeom>
        </p:spPr>
      </p:pic>
      <p:pic>
        <p:nvPicPr>
          <p:cNvPr id="11" name="Picture 10">
            <a:extLst>
              <a:ext uri="{FF2B5EF4-FFF2-40B4-BE49-F238E27FC236}">
                <a16:creationId xmlns:a16="http://schemas.microsoft.com/office/drawing/2014/main" id="{8D03748D-8C76-47CE-891E-6B5BA83DDFA0}"/>
              </a:ext>
            </a:extLst>
          </p:cNvPr>
          <p:cNvPicPr>
            <a:picLocks noChangeAspect="1"/>
          </p:cNvPicPr>
          <p:nvPr/>
        </p:nvPicPr>
        <p:blipFill>
          <a:blip r:embed="rId4"/>
          <a:stretch>
            <a:fillRect/>
          </a:stretch>
        </p:blipFill>
        <p:spPr>
          <a:xfrm>
            <a:off x="5067404" y="3477899"/>
            <a:ext cx="514350" cy="495300"/>
          </a:xfrm>
          <a:prstGeom prst="rect">
            <a:avLst/>
          </a:prstGeom>
        </p:spPr>
      </p:pic>
      <p:pic>
        <p:nvPicPr>
          <p:cNvPr id="12" name="Picture 11">
            <a:extLst>
              <a:ext uri="{FF2B5EF4-FFF2-40B4-BE49-F238E27FC236}">
                <a16:creationId xmlns:a16="http://schemas.microsoft.com/office/drawing/2014/main" id="{B5E2AD84-4AF6-4BCD-BD3E-82504A71D9F4}"/>
              </a:ext>
            </a:extLst>
          </p:cNvPr>
          <p:cNvPicPr>
            <a:picLocks noChangeAspect="1"/>
          </p:cNvPicPr>
          <p:nvPr/>
        </p:nvPicPr>
        <p:blipFill>
          <a:blip r:embed="rId4"/>
          <a:stretch>
            <a:fillRect/>
          </a:stretch>
        </p:blipFill>
        <p:spPr>
          <a:xfrm>
            <a:off x="5664276" y="2900562"/>
            <a:ext cx="514350" cy="495300"/>
          </a:xfrm>
          <a:prstGeom prst="rect">
            <a:avLst/>
          </a:prstGeom>
        </p:spPr>
      </p:pic>
      <p:pic>
        <p:nvPicPr>
          <p:cNvPr id="13" name="Picture 12">
            <a:extLst>
              <a:ext uri="{FF2B5EF4-FFF2-40B4-BE49-F238E27FC236}">
                <a16:creationId xmlns:a16="http://schemas.microsoft.com/office/drawing/2014/main" id="{32510182-5D3B-4DC8-96DD-BFC8D9D6AC9E}"/>
              </a:ext>
            </a:extLst>
          </p:cNvPr>
          <p:cNvPicPr>
            <a:picLocks noChangeAspect="1"/>
          </p:cNvPicPr>
          <p:nvPr/>
        </p:nvPicPr>
        <p:blipFill>
          <a:blip r:embed="rId4"/>
          <a:stretch>
            <a:fillRect/>
          </a:stretch>
        </p:blipFill>
        <p:spPr>
          <a:xfrm>
            <a:off x="5067404" y="2916188"/>
            <a:ext cx="514350" cy="495300"/>
          </a:xfrm>
          <a:prstGeom prst="rect">
            <a:avLst/>
          </a:prstGeom>
        </p:spPr>
      </p:pic>
      <p:pic>
        <p:nvPicPr>
          <p:cNvPr id="14" name="Picture 13">
            <a:extLst>
              <a:ext uri="{FF2B5EF4-FFF2-40B4-BE49-F238E27FC236}">
                <a16:creationId xmlns:a16="http://schemas.microsoft.com/office/drawing/2014/main" id="{818CC93C-3E0A-4580-A065-EF5014755065}"/>
              </a:ext>
            </a:extLst>
          </p:cNvPr>
          <p:cNvPicPr>
            <a:picLocks noChangeAspect="1"/>
          </p:cNvPicPr>
          <p:nvPr/>
        </p:nvPicPr>
        <p:blipFill>
          <a:blip r:embed="rId4"/>
          <a:stretch>
            <a:fillRect/>
          </a:stretch>
        </p:blipFill>
        <p:spPr>
          <a:xfrm>
            <a:off x="5666810" y="2352106"/>
            <a:ext cx="514350" cy="495300"/>
          </a:xfrm>
          <a:prstGeom prst="rect">
            <a:avLst/>
          </a:prstGeom>
        </p:spPr>
      </p:pic>
      <p:pic>
        <p:nvPicPr>
          <p:cNvPr id="15" name="Picture 14">
            <a:extLst>
              <a:ext uri="{FF2B5EF4-FFF2-40B4-BE49-F238E27FC236}">
                <a16:creationId xmlns:a16="http://schemas.microsoft.com/office/drawing/2014/main" id="{55ACC8D0-12CF-4E64-A5C6-38FC249927F3}"/>
              </a:ext>
            </a:extLst>
          </p:cNvPr>
          <p:cNvPicPr>
            <a:picLocks noChangeAspect="1"/>
          </p:cNvPicPr>
          <p:nvPr/>
        </p:nvPicPr>
        <p:blipFill>
          <a:blip r:embed="rId4"/>
          <a:stretch>
            <a:fillRect/>
          </a:stretch>
        </p:blipFill>
        <p:spPr>
          <a:xfrm>
            <a:off x="5067404" y="2352106"/>
            <a:ext cx="514350" cy="495300"/>
          </a:xfrm>
          <a:prstGeom prst="rect">
            <a:avLst/>
          </a:prstGeom>
        </p:spPr>
      </p:pic>
      <p:pic>
        <p:nvPicPr>
          <p:cNvPr id="16" name="Picture 15">
            <a:extLst>
              <a:ext uri="{FF2B5EF4-FFF2-40B4-BE49-F238E27FC236}">
                <a16:creationId xmlns:a16="http://schemas.microsoft.com/office/drawing/2014/main" id="{D11A46C1-E835-44F0-947E-A6B488CABBCB}"/>
              </a:ext>
            </a:extLst>
          </p:cNvPr>
          <p:cNvPicPr>
            <a:picLocks noChangeAspect="1"/>
          </p:cNvPicPr>
          <p:nvPr/>
        </p:nvPicPr>
        <p:blipFill>
          <a:blip r:embed="rId5"/>
          <a:stretch>
            <a:fillRect/>
          </a:stretch>
        </p:blipFill>
        <p:spPr>
          <a:xfrm>
            <a:off x="3929075" y="4073473"/>
            <a:ext cx="514350" cy="476250"/>
          </a:xfrm>
          <a:prstGeom prst="rect">
            <a:avLst/>
          </a:prstGeom>
        </p:spPr>
      </p:pic>
      <p:pic>
        <p:nvPicPr>
          <p:cNvPr id="17" name="Picture 16">
            <a:extLst>
              <a:ext uri="{FF2B5EF4-FFF2-40B4-BE49-F238E27FC236}">
                <a16:creationId xmlns:a16="http://schemas.microsoft.com/office/drawing/2014/main" id="{A5B68037-882D-47E4-B5D0-B861AE78058A}"/>
              </a:ext>
            </a:extLst>
          </p:cNvPr>
          <p:cNvPicPr>
            <a:picLocks noChangeAspect="1"/>
          </p:cNvPicPr>
          <p:nvPr/>
        </p:nvPicPr>
        <p:blipFill>
          <a:blip r:embed="rId5"/>
          <a:stretch>
            <a:fillRect/>
          </a:stretch>
        </p:blipFill>
        <p:spPr>
          <a:xfrm>
            <a:off x="3414725" y="4079418"/>
            <a:ext cx="514350" cy="476250"/>
          </a:xfrm>
          <a:prstGeom prst="rect">
            <a:avLst/>
          </a:prstGeom>
        </p:spPr>
      </p:pic>
      <p:pic>
        <p:nvPicPr>
          <p:cNvPr id="18" name="Picture 17">
            <a:extLst>
              <a:ext uri="{FF2B5EF4-FFF2-40B4-BE49-F238E27FC236}">
                <a16:creationId xmlns:a16="http://schemas.microsoft.com/office/drawing/2014/main" id="{D0A56B10-1580-4E5B-80E8-75CF7D448A7D}"/>
              </a:ext>
            </a:extLst>
          </p:cNvPr>
          <p:cNvPicPr>
            <a:picLocks noChangeAspect="1"/>
          </p:cNvPicPr>
          <p:nvPr/>
        </p:nvPicPr>
        <p:blipFill>
          <a:blip r:embed="rId5"/>
          <a:stretch>
            <a:fillRect/>
          </a:stretch>
        </p:blipFill>
        <p:spPr>
          <a:xfrm>
            <a:off x="5103997" y="5053621"/>
            <a:ext cx="514350" cy="476250"/>
          </a:xfrm>
          <a:prstGeom prst="rect">
            <a:avLst/>
          </a:prstGeom>
        </p:spPr>
      </p:pic>
      <p:pic>
        <p:nvPicPr>
          <p:cNvPr id="19" name="Picture 18">
            <a:extLst>
              <a:ext uri="{FF2B5EF4-FFF2-40B4-BE49-F238E27FC236}">
                <a16:creationId xmlns:a16="http://schemas.microsoft.com/office/drawing/2014/main" id="{7013432D-F664-4C74-A3C3-A4E4DD2BA09E}"/>
              </a:ext>
            </a:extLst>
          </p:cNvPr>
          <p:cNvPicPr>
            <a:picLocks noChangeAspect="1"/>
          </p:cNvPicPr>
          <p:nvPr/>
        </p:nvPicPr>
        <p:blipFill>
          <a:blip r:embed="rId5"/>
          <a:stretch>
            <a:fillRect/>
          </a:stretch>
        </p:blipFill>
        <p:spPr>
          <a:xfrm>
            <a:off x="5664276" y="4573515"/>
            <a:ext cx="514350" cy="476250"/>
          </a:xfrm>
          <a:prstGeom prst="rect">
            <a:avLst/>
          </a:prstGeom>
        </p:spPr>
      </p:pic>
      <p:pic>
        <p:nvPicPr>
          <p:cNvPr id="20" name="Picture 19">
            <a:extLst>
              <a:ext uri="{FF2B5EF4-FFF2-40B4-BE49-F238E27FC236}">
                <a16:creationId xmlns:a16="http://schemas.microsoft.com/office/drawing/2014/main" id="{4BC3942F-440E-4E36-BEFE-341F1CF54B09}"/>
              </a:ext>
            </a:extLst>
          </p:cNvPr>
          <p:cNvPicPr>
            <a:picLocks noChangeAspect="1"/>
          </p:cNvPicPr>
          <p:nvPr/>
        </p:nvPicPr>
        <p:blipFill>
          <a:blip r:embed="rId5"/>
          <a:stretch>
            <a:fillRect/>
          </a:stretch>
        </p:blipFill>
        <p:spPr>
          <a:xfrm>
            <a:off x="5088484" y="4560887"/>
            <a:ext cx="514350" cy="476250"/>
          </a:xfrm>
          <a:prstGeom prst="rect">
            <a:avLst/>
          </a:prstGeom>
        </p:spPr>
      </p:pic>
      <p:pic>
        <p:nvPicPr>
          <p:cNvPr id="21" name="Picture 20">
            <a:extLst>
              <a:ext uri="{FF2B5EF4-FFF2-40B4-BE49-F238E27FC236}">
                <a16:creationId xmlns:a16="http://schemas.microsoft.com/office/drawing/2014/main" id="{3C2B2A1D-3215-417F-AEB0-6CC7248C35AB}"/>
              </a:ext>
            </a:extLst>
          </p:cNvPr>
          <p:cNvPicPr>
            <a:picLocks noChangeAspect="1"/>
          </p:cNvPicPr>
          <p:nvPr/>
        </p:nvPicPr>
        <p:blipFill>
          <a:blip r:embed="rId5"/>
          <a:stretch>
            <a:fillRect/>
          </a:stretch>
        </p:blipFill>
        <p:spPr>
          <a:xfrm>
            <a:off x="5088484" y="4079418"/>
            <a:ext cx="514350" cy="476250"/>
          </a:xfrm>
          <a:prstGeom prst="rect">
            <a:avLst/>
          </a:prstGeom>
        </p:spPr>
      </p:pic>
      <p:pic>
        <p:nvPicPr>
          <p:cNvPr id="22" name="Picture 21">
            <a:extLst>
              <a:ext uri="{FF2B5EF4-FFF2-40B4-BE49-F238E27FC236}">
                <a16:creationId xmlns:a16="http://schemas.microsoft.com/office/drawing/2014/main" id="{4FA5BDC3-C4FA-41AF-BA51-69873705346B}"/>
              </a:ext>
            </a:extLst>
          </p:cNvPr>
          <p:cNvPicPr>
            <a:picLocks noChangeAspect="1"/>
          </p:cNvPicPr>
          <p:nvPr/>
        </p:nvPicPr>
        <p:blipFill>
          <a:blip r:embed="rId5"/>
          <a:stretch>
            <a:fillRect/>
          </a:stretch>
        </p:blipFill>
        <p:spPr>
          <a:xfrm>
            <a:off x="5664276" y="4079418"/>
            <a:ext cx="514350" cy="476250"/>
          </a:xfrm>
          <a:prstGeom prst="rect">
            <a:avLst/>
          </a:prstGeom>
        </p:spPr>
      </p:pic>
      <p:cxnSp>
        <p:nvCxnSpPr>
          <p:cNvPr id="24" name="Straight Connector 23">
            <a:extLst>
              <a:ext uri="{FF2B5EF4-FFF2-40B4-BE49-F238E27FC236}">
                <a16:creationId xmlns:a16="http://schemas.microsoft.com/office/drawing/2014/main" id="{63FF0322-BEE8-481D-B9CD-B18AD4F3C2F4}"/>
              </a:ext>
            </a:extLst>
          </p:cNvPr>
          <p:cNvCxnSpPr/>
          <p:nvPr/>
        </p:nvCxnSpPr>
        <p:spPr>
          <a:xfrm flipH="1">
            <a:off x="179512" y="3973199"/>
            <a:ext cx="6153151" cy="0"/>
          </a:xfrm>
          <a:prstGeom prst="line">
            <a:avLst/>
          </a:prstGeom>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3AB0235-BCDA-48BE-8519-D92BF1CB71F9}"/>
              </a:ext>
            </a:extLst>
          </p:cNvPr>
          <p:cNvSpPr/>
          <p:nvPr/>
        </p:nvSpPr>
        <p:spPr>
          <a:xfrm>
            <a:off x="6394105" y="2234261"/>
            <a:ext cx="1616975" cy="3477875"/>
          </a:xfrm>
          <a:prstGeom prst="rect">
            <a:avLst/>
          </a:prstGeom>
        </p:spPr>
        <p:txBody>
          <a:bodyPr wrap="square">
            <a:spAutoFit/>
          </a:bodyPr>
          <a:lstStyle/>
          <a:p>
            <a:r>
              <a:rPr lang="en-US" sz="4400" dirty="0">
                <a:ln w="0"/>
                <a:effectLst>
                  <a:outerShdw blurRad="38100" dist="19050" dir="2700000" algn="tl" rotWithShape="0">
                    <a:schemeClr val="dk1">
                      <a:alpha val="40000"/>
                    </a:schemeClr>
                  </a:outerShdw>
                </a:effectLst>
              </a:rPr>
              <a:t>  145</a:t>
            </a:r>
          </a:p>
          <a:p>
            <a:endParaRPr lang="en-US" sz="4400" dirty="0">
              <a:ln w="0"/>
              <a:effectLst>
                <a:outerShdw blurRad="38100" dist="19050" dir="2700000" algn="tl" rotWithShape="0">
                  <a:schemeClr val="dk1">
                    <a:alpha val="40000"/>
                  </a:schemeClr>
                </a:outerShdw>
              </a:effectLst>
            </a:endParaRPr>
          </a:p>
          <a:p>
            <a:endParaRPr lang="en-US" sz="4400" dirty="0">
              <a:ln w="0"/>
              <a:effectLst>
                <a:outerShdw blurRad="38100" dist="19050" dir="2700000" algn="tl" rotWithShape="0">
                  <a:schemeClr val="dk1">
                    <a:alpha val="40000"/>
                  </a:schemeClr>
                </a:outerShdw>
              </a:effectLst>
            </a:endParaRPr>
          </a:p>
          <a:p>
            <a:endParaRPr lang="en-US" sz="4400" dirty="0">
              <a:ln w="0"/>
              <a:effectLst>
                <a:outerShdw blurRad="38100" dist="19050" dir="2700000" algn="tl" rotWithShape="0">
                  <a:schemeClr val="dk1">
                    <a:alpha val="40000"/>
                  </a:schemeClr>
                </a:outerShdw>
              </a:effectLst>
            </a:endParaRPr>
          </a:p>
          <a:p>
            <a:r>
              <a:rPr lang="en-US" sz="4400" dirty="0">
                <a:ln w="0"/>
                <a:effectLst>
                  <a:outerShdw blurRad="38100" dist="19050" dir="2700000" algn="tl" rotWithShape="0">
                    <a:schemeClr val="dk1">
                      <a:alpha val="40000"/>
                    </a:schemeClr>
                  </a:outerShdw>
                </a:effectLst>
              </a:rPr>
              <a:t>+ 25</a:t>
            </a:r>
            <a:endParaRPr lang="en-GB" sz="4400" dirty="0"/>
          </a:p>
        </p:txBody>
      </p:sp>
    </p:spTree>
    <p:extLst>
      <p:ext uri="{BB962C8B-B14F-4D97-AF65-F5344CB8AC3E}">
        <p14:creationId xmlns:p14="http://schemas.microsoft.com/office/powerpoint/2010/main" val="26740333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043608" y="548680"/>
            <a:ext cx="6984776" cy="3046988"/>
          </a:xfrm>
          <a:prstGeom prst="rect">
            <a:avLst/>
          </a:prstGeom>
          <a:noFill/>
        </p:spPr>
        <p:txBody>
          <a:bodyPr wrap="square" rtlCol="0">
            <a:spAutoFit/>
          </a:bodyPr>
          <a:lstStyle/>
          <a:p>
            <a:pPr algn="ctr"/>
            <a:r>
              <a:rPr lang="en-GB" sz="4800" dirty="0">
                <a:latin typeface="SassoonPrimaryInfant" pitchFamily="2" charset="0"/>
              </a:rPr>
              <a:t>Now it’s your turn………Using the resources</a:t>
            </a:r>
            <a:r>
              <a:rPr lang="en-GB" sz="4800">
                <a:latin typeface="SassoonPrimaryInfant" pitchFamily="2" charset="0"/>
              </a:rPr>
              <a:t>, make</a:t>
            </a:r>
          </a:p>
          <a:p>
            <a:pPr algn="ctr"/>
            <a:r>
              <a:rPr lang="en-GB" sz="4800">
                <a:latin typeface="SassoonPrimaryInfant" pitchFamily="2" charset="0"/>
              </a:rPr>
              <a:t> </a:t>
            </a:r>
            <a:r>
              <a:rPr lang="en-GB" sz="4800" dirty="0">
                <a:latin typeface="SassoonPrimaryInfant" pitchFamily="2" charset="0"/>
              </a:rPr>
              <a:t>124 + 89</a:t>
            </a:r>
          </a:p>
        </p:txBody>
      </p:sp>
    </p:spTree>
    <p:extLst>
      <p:ext uri="{BB962C8B-B14F-4D97-AF65-F5344CB8AC3E}">
        <p14:creationId xmlns:p14="http://schemas.microsoft.com/office/powerpoint/2010/main" val="635840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5B70164-9E67-418E-912A-DCA989864E40}"/>
              </a:ext>
            </a:extLst>
          </p:cNvPr>
          <p:cNvPicPr>
            <a:picLocks noChangeAspect="1"/>
          </p:cNvPicPr>
          <p:nvPr/>
        </p:nvPicPr>
        <p:blipFill>
          <a:blip r:embed="rId3"/>
          <a:stretch>
            <a:fillRect/>
          </a:stretch>
        </p:blipFill>
        <p:spPr>
          <a:xfrm rot="16200000">
            <a:off x="1788717" y="-578961"/>
            <a:ext cx="5571066" cy="8015921"/>
          </a:xfrm>
          <a:prstGeom prst="rect">
            <a:avLst/>
          </a:prstGeom>
        </p:spPr>
      </p:pic>
      <p:pic>
        <p:nvPicPr>
          <p:cNvPr id="5" name="Picture 4">
            <a:extLst>
              <a:ext uri="{FF2B5EF4-FFF2-40B4-BE49-F238E27FC236}">
                <a16:creationId xmlns:a16="http://schemas.microsoft.com/office/drawing/2014/main" id="{E0265C5E-A41E-4B45-B3BF-76DD3CFCD090}"/>
              </a:ext>
            </a:extLst>
          </p:cNvPr>
          <p:cNvPicPr>
            <a:picLocks noChangeAspect="1"/>
          </p:cNvPicPr>
          <p:nvPr/>
        </p:nvPicPr>
        <p:blipFill>
          <a:blip r:embed="rId4"/>
          <a:stretch>
            <a:fillRect/>
          </a:stretch>
        </p:blipFill>
        <p:spPr>
          <a:xfrm>
            <a:off x="2915816" y="1700808"/>
            <a:ext cx="514350" cy="495300"/>
          </a:xfrm>
          <a:prstGeom prst="rect">
            <a:avLst/>
          </a:prstGeom>
        </p:spPr>
      </p:pic>
      <p:pic>
        <p:nvPicPr>
          <p:cNvPr id="6" name="Picture 5">
            <a:extLst>
              <a:ext uri="{FF2B5EF4-FFF2-40B4-BE49-F238E27FC236}">
                <a16:creationId xmlns:a16="http://schemas.microsoft.com/office/drawing/2014/main" id="{E3E279E9-634B-49F3-8391-3EF86709389F}"/>
              </a:ext>
            </a:extLst>
          </p:cNvPr>
          <p:cNvPicPr>
            <a:picLocks noChangeAspect="1"/>
          </p:cNvPicPr>
          <p:nvPr/>
        </p:nvPicPr>
        <p:blipFill>
          <a:blip r:embed="rId4"/>
          <a:stretch>
            <a:fillRect/>
          </a:stretch>
        </p:blipFill>
        <p:spPr>
          <a:xfrm>
            <a:off x="4860032" y="1700808"/>
            <a:ext cx="514350" cy="495300"/>
          </a:xfrm>
          <a:prstGeom prst="rect">
            <a:avLst/>
          </a:prstGeom>
        </p:spPr>
      </p:pic>
      <p:pic>
        <p:nvPicPr>
          <p:cNvPr id="8" name="Picture 7">
            <a:extLst>
              <a:ext uri="{FF2B5EF4-FFF2-40B4-BE49-F238E27FC236}">
                <a16:creationId xmlns:a16="http://schemas.microsoft.com/office/drawing/2014/main" id="{64B060F4-EA26-4650-A820-80EBCF6FE574}"/>
              </a:ext>
            </a:extLst>
          </p:cNvPr>
          <p:cNvPicPr>
            <a:picLocks noChangeAspect="1"/>
          </p:cNvPicPr>
          <p:nvPr/>
        </p:nvPicPr>
        <p:blipFill>
          <a:blip r:embed="rId4"/>
          <a:stretch>
            <a:fillRect/>
          </a:stretch>
        </p:blipFill>
        <p:spPr>
          <a:xfrm>
            <a:off x="5456661" y="1700808"/>
            <a:ext cx="514350" cy="495300"/>
          </a:xfrm>
          <a:prstGeom prst="rect">
            <a:avLst/>
          </a:prstGeom>
        </p:spPr>
      </p:pic>
      <p:pic>
        <p:nvPicPr>
          <p:cNvPr id="10" name="Picture 9">
            <a:extLst>
              <a:ext uri="{FF2B5EF4-FFF2-40B4-BE49-F238E27FC236}">
                <a16:creationId xmlns:a16="http://schemas.microsoft.com/office/drawing/2014/main" id="{5DB2F7BA-5905-4644-9087-2C40AC19C715}"/>
              </a:ext>
            </a:extLst>
          </p:cNvPr>
          <p:cNvPicPr>
            <a:picLocks noChangeAspect="1"/>
          </p:cNvPicPr>
          <p:nvPr/>
        </p:nvPicPr>
        <p:blipFill>
          <a:blip r:embed="rId4"/>
          <a:stretch>
            <a:fillRect/>
          </a:stretch>
        </p:blipFill>
        <p:spPr>
          <a:xfrm>
            <a:off x="6814451" y="1626367"/>
            <a:ext cx="514350" cy="495300"/>
          </a:xfrm>
          <a:prstGeom prst="rect">
            <a:avLst/>
          </a:prstGeom>
        </p:spPr>
      </p:pic>
      <p:pic>
        <p:nvPicPr>
          <p:cNvPr id="11" name="Picture 10">
            <a:extLst>
              <a:ext uri="{FF2B5EF4-FFF2-40B4-BE49-F238E27FC236}">
                <a16:creationId xmlns:a16="http://schemas.microsoft.com/office/drawing/2014/main" id="{AB7A753E-E93C-4D90-8ED9-ECC478D7B2F7}"/>
              </a:ext>
            </a:extLst>
          </p:cNvPr>
          <p:cNvPicPr>
            <a:picLocks noChangeAspect="1"/>
          </p:cNvPicPr>
          <p:nvPr/>
        </p:nvPicPr>
        <p:blipFill>
          <a:blip r:embed="rId4"/>
          <a:stretch>
            <a:fillRect/>
          </a:stretch>
        </p:blipFill>
        <p:spPr>
          <a:xfrm>
            <a:off x="7320461" y="1610259"/>
            <a:ext cx="514350" cy="495300"/>
          </a:xfrm>
          <a:prstGeom prst="rect">
            <a:avLst/>
          </a:prstGeom>
        </p:spPr>
      </p:pic>
      <p:pic>
        <p:nvPicPr>
          <p:cNvPr id="12" name="Picture 11">
            <a:extLst>
              <a:ext uri="{FF2B5EF4-FFF2-40B4-BE49-F238E27FC236}">
                <a16:creationId xmlns:a16="http://schemas.microsoft.com/office/drawing/2014/main" id="{7C5BC62F-1D63-465A-A0B9-40F24AFFA7F2}"/>
              </a:ext>
            </a:extLst>
          </p:cNvPr>
          <p:cNvPicPr>
            <a:picLocks noChangeAspect="1"/>
          </p:cNvPicPr>
          <p:nvPr/>
        </p:nvPicPr>
        <p:blipFill>
          <a:blip r:embed="rId4"/>
          <a:stretch>
            <a:fillRect/>
          </a:stretch>
        </p:blipFill>
        <p:spPr>
          <a:xfrm>
            <a:off x="6835459" y="2112669"/>
            <a:ext cx="514350" cy="495300"/>
          </a:xfrm>
          <a:prstGeom prst="rect">
            <a:avLst/>
          </a:prstGeom>
        </p:spPr>
      </p:pic>
      <p:pic>
        <p:nvPicPr>
          <p:cNvPr id="13" name="Picture 12">
            <a:extLst>
              <a:ext uri="{FF2B5EF4-FFF2-40B4-BE49-F238E27FC236}">
                <a16:creationId xmlns:a16="http://schemas.microsoft.com/office/drawing/2014/main" id="{25505738-287F-4A7F-9BF4-5A6BB3D57424}"/>
              </a:ext>
            </a:extLst>
          </p:cNvPr>
          <p:cNvPicPr>
            <a:picLocks noChangeAspect="1"/>
          </p:cNvPicPr>
          <p:nvPr/>
        </p:nvPicPr>
        <p:blipFill>
          <a:blip r:embed="rId4"/>
          <a:stretch>
            <a:fillRect/>
          </a:stretch>
        </p:blipFill>
        <p:spPr>
          <a:xfrm>
            <a:off x="7839749" y="1626367"/>
            <a:ext cx="514350" cy="495300"/>
          </a:xfrm>
          <a:prstGeom prst="rect">
            <a:avLst/>
          </a:prstGeom>
        </p:spPr>
      </p:pic>
      <p:cxnSp>
        <p:nvCxnSpPr>
          <p:cNvPr id="4" name="Straight Connector 3">
            <a:extLst>
              <a:ext uri="{FF2B5EF4-FFF2-40B4-BE49-F238E27FC236}">
                <a16:creationId xmlns:a16="http://schemas.microsoft.com/office/drawing/2014/main" id="{231210FA-1034-4C9F-B01F-F5683AAFE037}"/>
              </a:ext>
            </a:extLst>
          </p:cNvPr>
          <p:cNvCxnSpPr>
            <a:cxnSpLocks/>
          </p:cNvCxnSpPr>
          <p:nvPr/>
        </p:nvCxnSpPr>
        <p:spPr>
          <a:xfrm flipV="1">
            <a:off x="490687" y="3044071"/>
            <a:ext cx="8015921" cy="1"/>
          </a:xfrm>
          <a:prstGeom prst="line">
            <a:avLst/>
          </a:prstGeom>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C8E30D5C-15B6-455C-A4ED-515B383ECB0D}"/>
              </a:ext>
            </a:extLst>
          </p:cNvPr>
          <p:cNvPicPr>
            <a:picLocks noChangeAspect="1"/>
          </p:cNvPicPr>
          <p:nvPr/>
        </p:nvPicPr>
        <p:blipFill>
          <a:blip r:embed="rId5"/>
          <a:stretch>
            <a:fillRect/>
          </a:stretch>
        </p:blipFill>
        <p:spPr>
          <a:xfrm>
            <a:off x="5856704" y="3559267"/>
            <a:ext cx="514350" cy="476250"/>
          </a:xfrm>
          <a:prstGeom prst="rect">
            <a:avLst/>
          </a:prstGeom>
        </p:spPr>
      </p:pic>
      <p:pic>
        <p:nvPicPr>
          <p:cNvPr id="17" name="Picture 16">
            <a:extLst>
              <a:ext uri="{FF2B5EF4-FFF2-40B4-BE49-F238E27FC236}">
                <a16:creationId xmlns:a16="http://schemas.microsoft.com/office/drawing/2014/main" id="{B016EFE9-B0A7-4FF4-B7ED-DECAF9FD023D}"/>
              </a:ext>
            </a:extLst>
          </p:cNvPr>
          <p:cNvPicPr>
            <a:picLocks noChangeAspect="1"/>
          </p:cNvPicPr>
          <p:nvPr/>
        </p:nvPicPr>
        <p:blipFill>
          <a:blip r:embed="rId5"/>
          <a:stretch>
            <a:fillRect/>
          </a:stretch>
        </p:blipFill>
        <p:spPr>
          <a:xfrm>
            <a:off x="5361453" y="3540508"/>
            <a:ext cx="514350" cy="476250"/>
          </a:xfrm>
          <a:prstGeom prst="rect">
            <a:avLst/>
          </a:prstGeom>
        </p:spPr>
      </p:pic>
      <p:pic>
        <p:nvPicPr>
          <p:cNvPr id="18" name="Picture 17">
            <a:extLst>
              <a:ext uri="{FF2B5EF4-FFF2-40B4-BE49-F238E27FC236}">
                <a16:creationId xmlns:a16="http://schemas.microsoft.com/office/drawing/2014/main" id="{84B6C26C-9FCC-44E3-ACA5-1D615C861516}"/>
              </a:ext>
            </a:extLst>
          </p:cNvPr>
          <p:cNvPicPr>
            <a:picLocks noChangeAspect="1"/>
          </p:cNvPicPr>
          <p:nvPr/>
        </p:nvPicPr>
        <p:blipFill>
          <a:blip r:embed="rId5"/>
          <a:stretch>
            <a:fillRect/>
          </a:stretch>
        </p:blipFill>
        <p:spPr>
          <a:xfrm>
            <a:off x="4834854" y="3540508"/>
            <a:ext cx="514350" cy="476250"/>
          </a:xfrm>
          <a:prstGeom prst="rect">
            <a:avLst/>
          </a:prstGeom>
        </p:spPr>
      </p:pic>
      <p:pic>
        <p:nvPicPr>
          <p:cNvPr id="19" name="Picture 18">
            <a:extLst>
              <a:ext uri="{FF2B5EF4-FFF2-40B4-BE49-F238E27FC236}">
                <a16:creationId xmlns:a16="http://schemas.microsoft.com/office/drawing/2014/main" id="{254404AA-79BF-4C2A-B9D5-5F9DD856B51C}"/>
              </a:ext>
            </a:extLst>
          </p:cNvPr>
          <p:cNvPicPr>
            <a:picLocks noChangeAspect="1"/>
          </p:cNvPicPr>
          <p:nvPr/>
        </p:nvPicPr>
        <p:blipFill>
          <a:blip r:embed="rId5"/>
          <a:stretch>
            <a:fillRect/>
          </a:stretch>
        </p:blipFill>
        <p:spPr>
          <a:xfrm>
            <a:off x="8018355" y="4423725"/>
            <a:ext cx="514350" cy="476250"/>
          </a:xfrm>
          <a:prstGeom prst="rect">
            <a:avLst/>
          </a:prstGeom>
        </p:spPr>
      </p:pic>
      <p:pic>
        <p:nvPicPr>
          <p:cNvPr id="20" name="Picture 19">
            <a:extLst>
              <a:ext uri="{FF2B5EF4-FFF2-40B4-BE49-F238E27FC236}">
                <a16:creationId xmlns:a16="http://schemas.microsoft.com/office/drawing/2014/main" id="{DFF7E821-7C50-4C3F-800C-F0A53910A18F}"/>
              </a:ext>
            </a:extLst>
          </p:cNvPr>
          <p:cNvPicPr>
            <a:picLocks noChangeAspect="1"/>
          </p:cNvPicPr>
          <p:nvPr/>
        </p:nvPicPr>
        <p:blipFill>
          <a:blip r:embed="rId5"/>
          <a:stretch>
            <a:fillRect/>
          </a:stretch>
        </p:blipFill>
        <p:spPr>
          <a:xfrm>
            <a:off x="7507914" y="4418244"/>
            <a:ext cx="514350" cy="476250"/>
          </a:xfrm>
          <a:prstGeom prst="rect">
            <a:avLst/>
          </a:prstGeom>
        </p:spPr>
      </p:pic>
      <p:pic>
        <p:nvPicPr>
          <p:cNvPr id="21" name="Picture 20">
            <a:extLst>
              <a:ext uri="{FF2B5EF4-FFF2-40B4-BE49-F238E27FC236}">
                <a16:creationId xmlns:a16="http://schemas.microsoft.com/office/drawing/2014/main" id="{F630719D-FB15-41A9-927D-5E94DF7B58FB}"/>
              </a:ext>
            </a:extLst>
          </p:cNvPr>
          <p:cNvPicPr>
            <a:picLocks noChangeAspect="1"/>
          </p:cNvPicPr>
          <p:nvPr/>
        </p:nvPicPr>
        <p:blipFill>
          <a:blip r:embed="rId5"/>
          <a:stretch>
            <a:fillRect/>
          </a:stretch>
        </p:blipFill>
        <p:spPr>
          <a:xfrm>
            <a:off x="7025262" y="4401604"/>
            <a:ext cx="514350" cy="476250"/>
          </a:xfrm>
          <a:prstGeom prst="rect">
            <a:avLst/>
          </a:prstGeom>
        </p:spPr>
      </p:pic>
      <p:pic>
        <p:nvPicPr>
          <p:cNvPr id="22" name="Picture 21">
            <a:extLst>
              <a:ext uri="{FF2B5EF4-FFF2-40B4-BE49-F238E27FC236}">
                <a16:creationId xmlns:a16="http://schemas.microsoft.com/office/drawing/2014/main" id="{78AA6CC0-1E2F-48C1-9DB1-1058C68899D6}"/>
              </a:ext>
            </a:extLst>
          </p:cNvPr>
          <p:cNvPicPr>
            <a:picLocks noChangeAspect="1"/>
          </p:cNvPicPr>
          <p:nvPr/>
        </p:nvPicPr>
        <p:blipFill>
          <a:blip r:embed="rId5"/>
          <a:stretch>
            <a:fillRect/>
          </a:stretch>
        </p:blipFill>
        <p:spPr>
          <a:xfrm>
            <a:off x="8042039" y="3980609"/>
            <a:ext cx="514350" cy="476250"/>
          </a:xfrm>
          <a:prstGeom prst="rect">
            <a:avLst/>
          </a:prstGeom>
        </p:spPr>
      </p:pic>
      <p:pic>
        <p:nvPicPr>
          <p:cNvPr id="23" name="Picture 22">
            <a:extLst>
              <a:ext uri="{FF2B5EF4-FFF2-40B4-BE49-F238E27FC236}">
                <a16:creationId xmlns:a16="http://schemas.microsoft.com/office/drawing/2014/main" id="{D85571AE-CF21-424F-AAC6-8481461AF46A}"/>
              </a:ext>
            </a:extLst>
          </p:cNvPr>
          <p:cNvPicPr>
            <a:picLocks noChangeAspect="1"/>
          </p:cNvPicPr>
          <p:nvPr/>
        </p:nvPicPr>
        <p:blipFill>
          <a:blip r:embed="rId5"/>
          <a:stretch>
            <a:fillRect/>
          </a:stretch>
        </p:blipFill>
        <p:spPr>
          <a:xfrm>
            <a:off x="7545436" y="3973284"/>
            <a:ext cx="514350" cy="476250"/>
          </a:xfrm>
          <a:prstGeom prst="rect">
            <a:avLst/>
          </a:prstGeom>
        </p:spPr>
      </p:pic>
      <p:pic>
        <p:nvPicPr>
          <p:cNvPr id="25" name="Picture 24">
            <a:extLst>
              <a:ext uri="{FF2B5EF4-FFF2-40B4-BE49-F238E27FC236}">
                <a16:creationId xmlns:a16="http://schemas.microsoft.com/office/drawing/2014/main" id="{246722D7-3913-436C-B4B7-D770F8DFC548}"/>
              </a:ext>
            </a:extLst>
          </p:cNvPr>
          <p:cNvPicPr>
            <a:picLocks noChangeAspect="1"/>
          </p:cNvPicPr>
          <p:nvPr/>
        </p:nvPicPr>
        <p:blipFill>
          <a:blip r:embed="rId5"/>
          <a:stretch>
            <a:fillRect/>
          </a:stretch>
        </p:blipFill>
        <p:spPr>
          <a:xfrm>
            <a:off x="7034631" y="3987934"/>
            <a:ext cx="514350" cy="476250"/>
          </a:xfrm>
          <a:prstGeom prst="rect">
            <a:avLst/>
          </a:prstGeom>
        </p:spPr>
      </p:pic>
      <p:pic>
        <p:nvPicPr>
          <p:cNvPr id="26" name="Picture 25">
            <a:extLst>
              <a:ext uri="{FF2B5EF4-FFF2-40B4-BE49-F238E27FC236}">
                <a16:creationId xmlns:a16="http://schemas.microsoft.com/office/drawing/2014/main" id="{337065F4-F035-4301-9407-02C2F50554BF}"/>
              </a:ext>
            </a:extLst>
          </p:cNvPr>
          <p:cNvPicPr>
            <a:picLocks noChangeAspect="1"/>
          </p:cNvPicPr>
          <p:nvPr/>
        </p:nvPicPr>
        <p:blipFill>
          <a:blip r:embed="rId5"/>
          <a:stretch>
            <a:fillRect/>
          </a:stretch>
        </p:blipFill>
        <p:spPr>
          <a:xfrm>
            <a:off x="7034631" y="3497034"/>
            <a:ext cx="514350" cy="476250"/>
          </a:xfrm>
          <a:prstGeom prst="rect">
            <a:avLst/>
          </a:prstGeom>
        </p:spPr>
      </p:pic>
      <p:pic>
        <p:nvPicPr>
          <p:cNvPr id="27" name="Picture 26">
            <a:extLst>
              <a:ext uri="{FF2B5EF4-FFF2-40B4-BE49-F238E27FC236}">
                <a16:creationId xmlns:a16="http://schemas.microsoft.com/office/drawing/2014/main" id="{6BA3C693-8DA9-4D31-BD21-0CCE7555D507}"/>
              </a:ext>
            </a:extLst>
          </p:cNvPr>
          <p:cNvPicPr>
            <a:picLocks noChangeAspect="1"/>
          </p:cNvPicPr>
          <p:nvPr/>
        </p:nvPicPr>
        <p:blipFill>
          <a:blip r:embed="rId5"/>
          <a:stretch>
            <a:fillRect/>
          </a:stretch>
        </p:blipFill>
        <p:spPr>
          <a:xfrm>
            <a:off x="7551148" y="3497034"/>
            <a:ext cx="514350" cy="476250"/>
          </a:xfrm>
          <a:prstGeom prst="rect">
            <a:avLst/>
          </a:prstGeom>
        </p:spPr>
      </p:pic>
      <p:pic>
        <p:nvPicPr>
          <p:cNvPr id="28" name="Picture 27">
            <a:extLst>
              <a:ext uri="{FF2B5EF4-FFF2-40B4-BE49-F238E27FC236}">
                <a16:creationId xmlns:a16="http://schemas.microsoft.com/office/drawing/2014/main" id="{C404EBDC-31BC-4359-A1E5-09A0A5E3147C}"/>
              </a:ext>
            </a:extLst>
          </p:cNvPr>
          <p:cNvPicPr>
            <a:picLocks noChangeAspect="1"/>
          </p:cNvPicPr>
          <p:nvPr/>
        </p:nvPicPr>
        <p:blipFill>
          <a:blip r:embed="rId5"/>
          <a:stretch>
            <a:fillRect/>
          </a:stretch>
        </p:blipFill>
        <p:spPr>
          <a:xfrm>
            <a:off x="8018355" y="3497034"/>
            <a:ext cx="514350" cy="476250"/>
          </a:xfrm>
          <a:prstGeom prst="rect">
            <a:avLst/>
          </a:prstGeom>
        </p:spPr>
      </p:pic>
      <p:pic>
        <p:nvPicPr>
          <p:cNvPr id="30" name="Picture 29">
            <a:extLst>
              <a:ext uri="{FF2B5EF4-FFF2-40B4-BE49-F238E27FC236}">
                <a16:creationId xmlns:a16="http://schemas.microsoft.com/office/drawing/2014/main" id="{D0DD7230-D7E6-443F-AAB8-445F0A40B977}"/>
              </a:ext>
            </a:extLst>
          </p:cNvPr>
          <p:cNvPicPr>
            <a:picLocks noChangeAspect="1"/>
          </p:cNvPicPr>
          <p:nvPr/>
        </p:nvPicPr>
        <p:blipFill>
          <a:blip r:embed="rId5"/>
          <a:stretch>
            <a:fillRect/>
          </a:stretch>
        </p:blipFill>
        <p:spPr>
          <a:xfrm>
            <a:off x="4840678" y="3999368"/>
            <a:ext cx="514350" cy="476250"/>
          </a:xfrm>
          <a:prstGeom prst="rect">
            <a:avLst/>
          </a:prstGeom>
        </p:spPr>
      </p:pic>
      <p:pic>
        <p:nvPicPr>
          <p:cNvPr id="36" name="Picture 35">
            <a:extLst>
              <a:ext uri="{FF2B5EF4-FFF2-40B4-BE49-F238E27FC236}">
                <a16:creationId xmlns:a16="http://schemas.microsoft.com/office/drawing/2014/main" id="{7F6A95A1-6FD7-4B93-A274-D59924E4E5C6}"/>
              </a:ext>
            </a:extLst>
          </p:cNvPr>
          <p:cNvPicPr>
            <a:picLocks noChangeAspect="1"/>
          </p:cNvPicPr>
          <p:nvPr/>
        </p:nvPicPr>
        <p:blipFill>
          <a:blip r:embed="rId5"/>
          <a:stretch>
            <a:fillRect/>
          </a:stretch>
        </p:blipFill>
        <p:spPr>
          <a:xfrm>
            <a:off x="5364725" y="3999368"/>
            <a:ext cx="514350" cy="476250"/>
          </a:xfrm>
          <a:prstGeom prst="rect">
            <a:avLst/>
          </a:prstGeom>
        </p:spPr>
      </p:pic>
      <p:pic>
        <p:nvPicPr>
          <p:cNvPr id="40" name="Picture 39">
            <a:extLst>
              <a:ext uri="{FF2B5EF4-FFF2-40B4-BE49-F238E27FC236}">
                <a16:creationId xmlns:a16="http://schemas.microsoft.com/office/drawing/2014/main" id="{758696E6-97B6-4437-A6EA-5D6A44D79DD9}"/>
              </a:ext>
            </a:extLst>
          </p:cNvPr>
          <p:cNvPicPr>
            <a:picLocks noChangeAspect="1"/>
          </p:cNvPicPr>
          <p:nvPr/>
        </p:nvPicPr>
        <p:blipFill>
          <a:blip r:embed="rId5"/>
          <a:stretch>
            <a:fillRect/>
          </a:stretch>
        </p:blipFill>
        <p:spPr>
          <a:xfrm>
            <a:off x="4864362" y="4439469"/>
            <a:ext cx="514350" cy="476250"/>
          </a:xfrm>
          <a:prstGeom prst="rect">
            <a:avLst/>
          </a:prstGeom>
        </p:spPr>
      </p:pic>
      <p:pic>
        <p:nvPicPr>
          <p:cNvPr id="41" name="Picture 40">
            <a:extLst>
              <a:ext uri="{FF2B5EF4-FFF2-40B4-BE49-F238E27FC236}">
                <a16:creationId xmlns:a16="http://schemas.microsoft.com/office/drawing/2014/main" id="{F17F4A69-F7A3-4E50-969E-52CB48EB319B}"/>
              </a:ext>
            </a:extLst>
          </p:cNvPr>
          <p:cNvPicPr>
            <a:picLocks noChangeAspect="1"/>
          </p:cNvPicPr>
          <p:nvPr/>
        </p:nvPicPr>
        <p:blipFill>
          <a:blip r:embed="rId5"/>
          <a:stretch>
            <a:fillRect/>
          </a:stretch>
        </p:blipFill>
        <p:spPr>
          <a:xfrm>
            <a:off x="5865469" y="3987934"/>
            <a:ext cx="514350" cy="476250"/>
          </a:xfrm>
          <a:prstGeom prst="rect">
            <a:avLst/>
          </a:prstGeom>
        </p:spPr>
      </p:pic>
      <p:pic>
        <p:nvPicPr>
          <p:cNvPr id="43" name="Picture 42">
            <a:extLst>
              <a:ext uri="{FF2B5EF4-FFF2-40B4-BE49-F238E27FC236}">
                <a16:creationId xmlns:a16="http://schemas.microsoft.com/office/drawing/2014/main" id="{10A5AB86-6987-4031-B5F9-875A18F595E1}"/>
              </a:ext>
            </a:extLst>
          </p:cNvPr>
          <p:cNvPicPr>
            <a:picLocks noChangeAspect="1"/>
          </p:cNvPicPr>
          <p:nvPr/>
        </p:nvPicPr>
        <p:blipFill>
          <a:blip r:embed="rId5"/>
          <a:stretch>
            <a:fillRect/>
          </a:stretch>
        </p:blipFill>
        <p:spPr>
          <a:xfrm>
            <a:off x="5348035" y="4452348"/>
            <a:ext cx="514350" cy="476250"/>
          </a:xfrm>
          <a:prstGeom prst="rect">
            <a:avLst/>
          </a:prstGeom>
        </p:spPr>
      </p:pic>
    </p:spTree>
    <p:extLst>
      <p:ext uri="{BB962C8B-B14F-4D97-AF65-F5344CB8AC3E}">
        <p14:creationId xmlns:p14="http://schemas.microsoft.com/office/powerpoint/2010/main" val="771339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6"/>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40"/>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5E79754-1ADB-4E1F-8CFD-16F05C1EEFFD}"/>
              </a:ext>
            </a:extLst>
          </p:cNvPr>
          <p:cNvPicPr>
            <a:picLocks noChangeAspect="1"/>
          </p:cNvPicPr>
          <p:nvPr/>
        </p:nvPicPr>
        <p:blipFill>
          <a:blip r:embed="rId3"/>
          <a:stretch>
            <a:fillRect/>
          </a:stretch>
        </p:blipFill>
        <p:spPr>
          <a:xfrm rot="16200000">
            <a:off x="1826478" y="-821098"/>
            <a:ext cx="5571066" cy="8015921"/>
          </a:xfrm>
          <a:prstGeom prst="rect">
            <a:avLst/>
          </a:prstGeom>
        </p:spPr>
      </p:pic>
      <p:pic>
        <p:nvPicPr>
          <p:cNvPr id="3" name="Picture 2">
            <a:extLst>
              <a:ext uri="{FF2B5EF4-FFF2-40B4-BE49-F238E27FC236}">
                <a16:creationId xmlns:a16="http://schemas.microsoft.com/office/drawing/2014/main" id="{D677561C-853B-48FE-B8BB-E065E984B7CA}"/>
              </a:ext>
            </a:extLst>
          </p:cNvPr>
          <p:cNvPicPr>
            <a:picLocks noChangeAspect="1"/>
          </p:cNvPicPr>
          <p:nvPr/>
        </p:nvPicPr>
        <p:blipFill>
          <a:blip r:embed="rId4"/>
          <a:stretch>
            <a:fillRect/>
          </a:stretch>
        </p:blipFill>
        <p:spPr>
          <a:xfrm>
            <a:off x="2460466" y="1413379"/>
            <a:ext cx="514350" cy="495300"/>
          </a:xfrm>
          <a:prstGeom prst="rect">
            <a:avLst/>
          </a:prstGeom>
        </p:spPr>
      </p:pic>
      <p:pic>
        <p:nvPicPr>
          <p:cNvPr id="4" name="Picture 3">
            <a:extLst>
              <a:ext uri="{FF2B5EF4-FFF2-40B4-BE49-F238E27FC236}">
                <a16:creationId xmlns:a16="http://schemas.microsoft.com/office/drawing/2014/main" id="{ABE4CEB6-15D4-48D6-8313-0EBA741B9664}"/>
              </a:ext>
            </a:extLst>
          </p:cNvPr>
          <p:cNvPicPr>
            <a:picLocks noChangeAspect="1"/>
          </p:cNvPicPr>
          <p:nvPr/>
        </p:nvPicPr>
        <p:blipFill>
          <a:blip r:embed="rId4"/>
          <a:stretch>
            <a:fillRect/>
          </a:stretch>
        </p:blipFill>
        <p:spPr>
          <a:xfrm>
            <a:off x="4860032" y="1700808"/>
            <a:ext cx="514350" cy="495300"/>
          </a:xfrm>
          <a:prstGeom prst="rect">
            <a:avLst/>
          </a:prstGeom>
        </p:spPr>
      </p:pic>
      <p:pic>
        <p:nvPicPr>
          <p:cNvPr id="5" name="Picture 4">
            <a:extLst>
              <a:ext uri="{FF2B5EF4-FFF2-40B4-BE49-F238E27FC236}">
                <a16:creationId xmlns:a16="http://schemas.microsoft.com/office/drawing/2014/main" id="{23488475-22DE-42E7-BDB9-4D7D9B1D0595}"/>
              </a:ext>
            </a:extLst>
          </p:cNvPr>
          <p:cNvPicPr>
            <a:picLocks noChangeAspect="1"/>
          </p:cNvPicPr>
          <p:nvPr/>
        </p:nvPicPr>
        <p:blipFill>
          <a:blip r:embed="rId4"/>
          <a:stretch>
            <a:fillRect/>
          </a:stretch>
        </p:blipFill>
        <p:spPr>
          <a:xfrm>
            <a:off x="5456661" y="1700808"/>
            <a:ext cx="514350" cy="495300"/>
          </a:xfrm>
          <a:prstGeom prst="rect">
            <a:avLst/>
          </a:prstGeom>
        </p:spPr>
      </p:pic>
      <p:pic>
        <p:nvPicPr>
          <p:cNvPr id="6" name="Picture 5">
            <a:extLst>
              <a:ext uri="{FF2B5EF4-FFF2-40B4-BE49-F238E27FC236}">
                <a16:creationId xmlns:a16="http://schemas.microsoft.com/office/drawing/2014/main" id="{D717AFE3-2174-4955-A36D-0286099CAD3C}"/>
              </a:ext>
            </a:extLst>
          </p:cNvPr>
          <p:cNvPicPr>
            <a:picLocks noChangeAspect="1"/>
          </p:cNvPicPr>
          <p:nvPr/>
        </p:nvPicPr>
        <p:blipFill>
          <a:blip r:embed="rId4"/>
          <a:stretch>
            <a:fillRect/>
          </a:stretch>
        </p:blipFill>
        <p:spPr>
          <a:xfrm>
            <a:off x="6814451" y="1626367"/>
            <a:ext cx="514350" cy="495300"/>
          </a:xfrm>
          <a:prstGeom prst="rect">
            <a:avLst/>
          </a:prstGeom>
        </p:spPr>
      </p:pic>
      <p:pic>
        <p:nvPicPr>
          <p:cNvPr id="7" name="Picture 6">
            <a:extLst>
              <a:ext uri="{FF2B5EF4-FFF2-40B4-BE49-F238E27FC236}">
                <a16:creationId xmlns:a16="http://schemas.microsoft.com/office/drawing/2014/main" id="{CB7704E1-33BA-4B2C-A38A-721A71B0B1BC}"/>
              </a:ext>
            </a:extLst>
          </p:cNvPr>
          <p:cNvPicPr>
            <a:picLocks noChangeAspect="1"/>
          </p:cNvPicPr>
          <p:nvPr/>
        </p:nvPicPr>
        <p:blipFill>
          <a:blip r:embed="rId4"/>
          <a:stretch>
            <a:fillRect/>
          </a:stretch>
        </p:blipFill>
        <p:spPr>
          <a:xfrm>
            <a:off x="7320461" y="1610259"/>
            <a:ext cx="514350" cy="495300"/>
          </a:xfrm>
          <a:prstGeom prst="rect">
            <a:avLst/>
          </a:prstGeom>
        </p:spPr>
      </p:pic>
      <p:pic>
        <p:nvPicPr>
          <p:cNvPr id="8" name="Picture 7">
            <a:extLst>
              <a:ext uri="{FF2B5EF4-FFF2-40B4-BE49-F238E27FC236}">
                <a16:creationId xmlns:a16="http://schemas.microsoft.com/office/drawing/2014/main" id="{D7A419B9-3F57-457E-91EC-375EE476254E}"/>
              </a:ext>
            </a:extLst>
          </p:cNvPr>
          <p:cNvPicPr>
            <a:picLocks noChangeAspect="1"/>
          </p:cNvPicPr>
          <p:nvPr/>
        </p:nvPicPr>
        <p:blipFill>
          <a:blip r:embed="rId4"/>
          <a:stretch>
            <a:fillRect/>
          </a:stretch>
        </p:blipFill>
        <p:spPr>
          <a:xfrm>
            <a:off x="6835459" y="2112669"/>
            <a:ext cx="514350" cy="495300"/>
          </a:xfrm>
          <a:prstGeom prst="rect">
            <a:avLst/>
          </a:prstGeom>
        </p:spPr>
      </p:pic>
      <p:pic>
        <p:nvPicPr>
          <p:cNvPr id="9" name="Picture 8">
            <a:extLst>
              <a:ext uri="{FF2B5EF4-FFF2-40B4-BE49-F238E27FC236}">
                <a16:creationId xmlns:a16="http://schemas.microsoft.com/office/drawing/2014/main" id="{546CCCD7-589E-465D-822A-D1EB24242CD9}"/>
              </a:ext>
            </a:extLst>
          </p:cNvPr>
          <p:cNvPicPr>
            <a:picLocks noChangeAspect="1"/>
          </p:cNvPicPr>
          <p:nvPr/>
        </p:nvPicPr>
        <p:blipFill>
          <a:blip r:embed="rId4"/>
          <a:stretch>
            <a:fillRect/>
          </a:stretch>
        </p:blipFill>
        <p:spPr>
          <a:xfrm>
            <a:off x="7839749" y="1626367"/>
            <a:ext cx="514350" cy="495300"/>
          </a:xfrm>
          <a:prstGeom prst="rect">
            <a:avLst/>
          </a:prstGeom>
        </p:spPr>
      </p:pic>
      <p:cxnSp>
        <p:nvCxnSpPr>
          <p:cNvPr id="10" name="Straight Connector 9">
            <a:extLst>
              <a:ext uri="{FF2B5EF4-FFF2-40B4-BE49-F238E27FC236}">
                <a16:creationId xmlns:a16="http://schemas.microsoft.com/office/drawing/2014/main" id="{D2BD76D1-3815-4B9D-86D3-4FAF42055E0A}"/>
              </a:ext>
            </a:extLst>
          </p:cNvPr>
          <p:cNvCxnSpPr>
            <a:cxnSpLocks/>
          </p:cNvCxnSpPr>
          <p:nvPr/>
        </p:nvCxnSpPr>
        <p:spPr>
          <a:xfrm flipV="1">
            <a:off x="652984" y="2713972"/>
            <a:ext cx="8015921" cy="1"/>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C394F563-BE68-4E6A-8E2D-4A7AC3961F85}"/>
              </a:ext>
            </a:extLst>
          </p:cNvPr>
          <p:cNvPicPr>
            <a:picLocks noChangeAspect="1"/>
          </p:cNvPicPr>
          <p:nvPr/>
        </p:nvPicPr>
        <p:blipFill>
          <a:blip r:embed="rId5"/>
          <a:stretch>
            <a:fillRect/>
          </a:stretch>
        </p:blipFill>
        <p:spPr>
          <a:xfrm>
            <a:off x="5799019" y="2779077"/>
            <a:ext cx="514350" cy="476250"/>
          </a:xfrm>
          <a:prstGeom prst="rect">
            <a:avLst/>
          </a:prstGeom>
        </p:spPr>
      </p:pic>
      <p:pic>
        <p:nvPicPr>
          <p:cNvPr id="12" name="Picture 11">
            <a:extLst>
              <a:ext uri="{FF2B5EF4-FFF2-40B4-BE49-F238E27FC236}">
                <a16:creationId xmlns:a16="http://schemas.microsoft.com/office/drawing/2014/main" id="{38EA2CF3-218B-413B-9336-584D7AF5005E}"/>
              </a:ext>
            </a:extLst>
          </p:cNvPr>
          <p:cNvPicPr>
            <a:picLocks noChangeAspect="1"/>
          </p:cNvPicPr>
          <p:nvPr/>
        </p:nvPicPr>
        <p:blipFill>
          <a:blip r:embed="rId5"/>
          <a:stretch>
            <a:fillRect/>
          </a:stretch>
        </p:blipFill>
        <p:spPr>
          <a:xfrm>
            <a:off x="5291818" y="2762712"/>
            <a:ext cx="514350" cy="476250"/>
          </a:xfrm>
          <a:prstGeom prst="rect">
            <a:avLst/>
          </a:prstGeom>
        </p:spPr>
      </p:pic>
      <p:pic>
        <p:nvPicPr>
          <p:cNvPr id="13" name="Picture 12">
            <a:extLst>
              <a:ext uri="{FF2B5EF4-FFF2-40B4-BE49-F238E27FC236}">
                <a16:creationId xmlns:a16="http://schemas.microsoft.com/office/drawing/2014/main" id="{5CA35B5A-C86E-458F-8F89-7C931EE96927}"/>
              </a:ext>
            </a:extLst>
          </p:cNvPr>
          <p:cNvPicPr>
            <a:picLocks noChangeAspect="1"/>
          </p:cNvPicPr>
          <p:nvPr/>
        </p:nvPicPr>
        <p:blipFill>
          <a:blip r:embed="rId5"/>
          <a:stretch>
            <a:fillRect/>
          </a:stretch>
        </p:blipFill>
        <p:spPr>
          <a:xfrm>
            <a:off x="4833685" y="2778640"/>
            <a:ext cx="514350" cy="476250"/>
          </a:xfrm>
          <a:prstGeom prst="rect">
            <a:avLst/>
          </a:prstGeom>
        </p:spPr>
      </p:pic>
      <p:pic>
        <p:nvPicPr>
          <p:cNvPr id="14" name="Picture 13">
            <a:extLst>
              <a:ext uri="{FF2B5EF4-FFF2-40B4-BE49-F238E27FC236}">
                <a16:creationId xmlns:a16="http://schemas.microsoft.com/office/drawing/2014/main" id="{636C53D1-A4FD-4CEB-9071-E1C1B3640298}"/>
              </a:ext>
            </a:extLst>
          </p:cNvPr>
          <p:cNvPicPr>
            <a:picLocks noChangeAspect="1"/>
          </p:cNvPicPr>
          <p:nvPr/>
        </p:nvPicPr>
        <p:blipFill>
          <a:blip r:embed="rId5"/>
          <a:stretch>
            <a:fillRect/>
          </a:stretch>
        </p:blipFill>
        <p:spPr>
          <a:xfrm>
            <a:off x="7988974" y="3967181"/>
            <a:ext cx="514350" cy="476250"/>
          </a:xfrm>
          <a:prstGeom prst="rect">
            <a:avLst/>
          </a:prstGeom>
        </p:spPr>
      </p:pic>
      <p:pic>
        <p:nvPicPr>
          <p:cNvPr id="15" name="Picture 14">
            <a:extLst>
              <a:ext uri="{FF2B5EF4-FFF2-40B4-BE49-F238E27FC236}">
                <a16:creationId xmlns:a16="http://schemas.microsoft.com/office/drawing/2014/main" id="{67FB6B0E-060A-4179-9E0B-72F1DEAEBF64}"/>
              </a:ext>
            </a:extLst>
          </p:cNvPr>
          <p:cNvPicPr>
            <a:picLocks noChangeAspect="1"/>
          </p:cNvPicPr>
          <p:nvPr/>
        </p:nvPicPr>
        <p:blipFill>
          <a:blip r:embed="rId5"/>
          <a:stretch>
            <a:fillRect/>
          </a:stretch>
        </p:blipFill>
        <p:spPr>
          <a:xfrm>
            <a:off x="7547127" y="3979383"/>
            <a:ext cx="514350" cy="476250"/>
          </a:xfrm>
          <a:prstGeom prst="rect">
            <a:avLst/>
          </a:prstGeom>
        </p:spPr>
      </p:pic>
      <p:pic>
        <p:nvPicPr>
          <p:cNvPr id="16" name="Picture 15">
            <a:extLst>
              <a:ext uri="{FF2B5EF4-FFF2-40B4-BE49-F238E27FC236}">
                <a16:creationId xmlns:a16="http://schemas.microsoft.com/office/drawing/2014/main" id="{C173090F-2C23-4089-829B-1BB533D6E9DF}"/>
              </a:ext>
            </a:extLst>
          </p:cNvPr>
          <p:cNvPicPr>
            <a:picLocks noChangeAspect="1"/>
          </p:cNvPicPr>
          <p:nvPr/>
        </p:nvPicPr>
        <p:blipFill>
          <a:blip r:embed="rId5"/>
          <a:stretch>
            <a:fillRect/>
          </a:stretch>
        </p:blipFill>
        <p:spPr>
          <a:xfrm>
            <a:off x="7005526" y="3995523"/>
            <a:ext cx="514350" cy="476250"/>
          </a:xfrm>
          <a:prstGeom prst="rect">
            <a:avLst/>
          </a:prstGeom>
        </p:spPr>
      </p:pic>
      <p:pic>
        <p:nvPicPr>
          <p:cNvPr id="17" name="Picture 16">
            <a:extLst>
              <a:ext uri="{FF2B5EF4-FFF2-40B4-BE49-F238E27FC236}">
                <a16:creationId xmlns:a16="http://schemas.microsoft.com/office/drawing/2014/main" id="{CFB9F348-050A-4A30-A720-EF496F007971}"/>
              </a:ext>
            </a:extLst>
          </p:cNvPr>
          <p:cNvPicPr>
            <a:picLocks noChangeAspect="1"/>
          </p:cNvPicPr>
          <p:nvPr/>
        </p:nvPicPr>
        <p:blipFill>
          <a:blip r:embed="rId5"/>
          <a:stretch>
            <a:fillRect/>
          </a:stretch>
        </p:blipFill>
        <p:spPr>
          <a:xfrm>
            <a:off x="7954883" y="3254890"/>
            <a:ext cx="514350" cy="476250"/>
          </a:xfrm>
          <a:prstGeom prst="rect">
            <a:avLst/>
          </a:prstGeom>
        </p:spPr>
      </p:pic>
      <p:pic>
        <p:nvPicPr>
          <p:cNvPr id="18" name="Picture 17">
            <a:extLst>
              <a:ext uri="{FF2B5EF4-FFF2-40B4-BE49-F238E27FC236}">
                <a16:creationId xmlns:a16="http://schemas.microsoft.com/office/drawing/2014/main" id="{B274AED5-5EEF-43B1-8B3D-59642496BD6E}"/>
              </a:ext>
            </a:extLst>
          </p:cNvPr>
          <p:cNvPicPr>
            <a:picLocks noChangeAspect="1"/>
          </p:cNvPicPr>
          <p:nvPr/>
        </p:nvPicPr>
        <p:blipFill>
          <a:blip r:embed="rId5"/>
          <a:stretch>
            <a:fillRect/>
          </a:stretch>
        </p:blipFill>
        <p:spPr>
          <a:xfrm>
            <a:off x="7443113" y="3296192"/>
            <a:ext cx="514350" cy="476250"/>
          </a:xfrm>
          <a:prstGeom prst="rect">
            <a:avLst/>
          </a:prstGeom>
        </p:spPr>
      </p:pic>
      <p:pic>
        <p:nvPicPr>
          <p:cNvPr id="19" name="Picture 18">
            <a:extLst>
              <a:ext uri="{FF2B5EF4-FFF2-40B4-BE49-F238E27FC236}">
                <a16:creationId xmlns:a16="http://schemas.microsoft.com/office/drawing/2014/main" id="{0F10A601-A3B6-4D61-93BD-AC122F07A849}"/>
              </a:ext>
            </a:extLst>
          </p:cNvPr>
          <p:cNvPicPr>
            <a:picLocks noChangeAspect="1"/>
          </p:cNvPicPr>
          <p:nvPr/>
        </p:nvPicPr>
        <p:blipFill>
          <a:blip r:embed="rId5"/>
          <a:stretch>
            <a:fillRect/>
          </a:stretch>
        </p:blipFill>
        <p:spPr>
          <a:xfrm>
            <a:off x="6850681" y="3254890"/>
            <a:ext cx="514350" cy="476250"/>
          </a:xfrm>
          <a:prstGeom prst="rect">
            <a:avLst/>
          </a:prstGeom>
        </p:spPr>
      </p:pic>
      <p:pic>
        <p:nvPicPr>
          <p:cNvPr id="20" name="Picture 19">
            <a:extLst>
              <a:ext uri="{FF2B5EF4-FFF2-40B4-BE49-F238E27FC236}">
                <a16:creationId xmlns:a16="http://schemas.microsoft.com/office/drawing/2014/main" id="{DC270908-5959-49A2-BC5F-876539D5F30A}"/>
              </a:ext>
            </a:extLst>
          </p:cNvPr>
          <p:cNvPicPr>
            <a:picLocks noChangeAspect="1"/>
          </p:cNvPicPr>
          <p:nvPr/>
        </p:nvPicPr>
        <p:blipFill>
          <a:blip r:embed="rId5"/>
          <a:stretch>
            <a:fillRect/>
          </a:stretch>
        </p:blipFill>
        <p:spPr>
          <a:xfrm>
            <a:off x="6904318" y="2762896"/>
            <a:ext cx="514350" cy="476250"/>
          </a:xfrm>
          <a:prstGeom prst="rect">
            <a:avLst/>
          </a:prstGeom>
        </p:spPr>
      </p:pic>
      <p:pic>
        <p:nvPicPr>
          <p:cNvPr id="21" name="Picture 20">
            <a:extLst>
              <a:ext uri="{FF2B5EF4-FFF2-40B4-BE49-F238E27FC236}">
                <a16:creationId xmlns:a16="http://schemas.microsoft.com/office/drawing/2014/main" id="{ABF14C7D-178B-4000-A9F9-CB6F7CA96195}"/>
              </a:ext>
            </a:extLst>
          </p:cNvPr>
          <p:cNvPicPr>
            <a:picLocks noChangeAspect="1"/>
          </p:cNvPicPr>
          <p:nvPr/>
        </p:nvPicPr>
        <p:blipFill>
          <a:blip r:embed="rId5"/>
          <a:stretch>
            <a:fillRect/>
          </a:stretch>
        </p:blipFill>
        <p:spPr>
          <a:xfrm>
            <a:off x="7496750" y="2806213"/>
            <a:ext cx="514350" cy="476250"/>
          </a:xfrm>
          <a:prstGeom prst="rect">
            <a:avLst/>
          </a:prstGeom>
        </p:spPr>
      </p:pic>
      <p:pic>
        <p:nvPicPr>
          <p:cNvPr id="22" name="Picture 21">
            <a:extLst>
              <a:ext uri="{FF2B5EF4-FFF2-40B4-BE49-F238E27FC236}">
                <a16:creationId xmlns:a16="http://schemas.microsoft.com/office/drawing/2014/main" id="{A4EEB8E1-358B-4F53-81AC-509ACF683F77}"/>
              </a:ext>
            </a:extLst>
          </p:cNvPr>
          <p:cNvPicPr>
            <a:picLocks noChangeAspect="1"/>
          </p:cNvPicPr>
          <p:nvPr/>
        </p:nvPicPr>
        <p:blipFill>
          <a:blip r:embed="rId5"/>
          <a:stretch>
            <a:fillRect/>
          </a:stretch>
        </p:blipFill>
        <p:spPr>
          <a:xfrm>
            <a:off x="8011100" y="2808487"/>
            <a:ext cx="514350" cy="476250"/>
          </a:xfrm>
          <a:prstGeom prst="rect">
            <a:avLst/>
          </a:prstGeom>
        </p:spPr>
      </p:pic>
      <p:pic>
        <p:nvPicPr>
          <p:cNvPr id="23" name="Picture 22">
            <a:extLst>
              <a:ext uri="{FF2B5EF4-FFF2-40B4-BE49-F238E27FC236}">
                <a16:creationId xmlns:a16="http://schemas.microsoft.com/office/drawing/2014/main" id="{16E38478-2CDF-40E3-932A-8BA895F770BB}"/>
              </a:ext>
            </a:extLst>
          </p:cNvPr>
          <p:cNvPicPr>
            <a:picLocks noChangeAspect="1"/>
          </p:cNvPicPr>
          <p:nvPr/>
        </p:nvPicPr>
        <p:blipFill>
          <a:blip r:embed="rId5"/>
          <a:stretch>
            <a:fillRect/>
          </a:stretch>
        </p:blipFill>
        <p:spPr>
          <a:xfrm>
            <a:off x="4833685" y="3265008"/>
            <a:ext cx="514350" cy="476250"/>
          </a:xfrm>
          <a:prstGeom prst="rect">
            <a:avLst/>
          </a:prstGeom>
        </p:spPr>
      </p:pic>
      <p:pic>
        <p:nvPicPr>
          <p:cNvPr id="24" name="Picture 23">
            <a:extLst>
              <a:ext uri="{FF2B5EF4-FFF2-40B4-BE49-F238E27FC236}">
                <a16:creationId xmlns:a16="http://schemas.microsoft.com/office/drawing/2014/main" id="{6D6678CE-700F-4DB4-AABB-33F0CE885CAD}"/>
              </a:ext>
            </a:extLst>
          </p:cNvPr>
          <p:cNvPicPr>
            <a:picLocks noChangeAspect="1"/>
          </p:cNvPicPr>
          <p:nvPr/>
        </p:nvPicPr>
        <p:blipFill>
          <a:blip r:embed="rId5"/>
          <a:stretch>
            <a:fillRect/>
          </a:stretch>
        </p:blipFill>
        <p:spPr>
          <a:xfrm>
            <a:off x="5330859" y="3254890"/>
            <a:ext cx="514350" cy="476250"/>
          </a:xfrm>
          <a:prstGeom prst="rect">
            <a:avLst/>
          </a:prstGeom>
        </p:spPr>
      </p:pic>
      <p:pic>
        <p:nvPicPr>
          <p:cNvPr id="25" name="Picture 24">
            <a:extLst>
              <a:ext uri="{FF2B5EF4-FFF2-40B4-BE49-F238E27FC236}">
                <a16:creationId xmlns:a16="http://schemas.microsoft.com/office/drawing/2014/main" id="{558D9062-ABD1-42CE-A457-7AF63F07F9B2}"/>
              </a:ext>
            </a:extLst>
          </p:cNvPr>
          <p:cNvPicPr>
            <a:picLocks noChangeAspect="1"/>
          </p:cNvPicPr>
          <p:nvPr/>
        </p:nvPicPr>
        <p:blipFill>
          <a:blip r:embed="rId5"/>
          <a:stretch>
            <a:fillRect/>
          </a:stretch>
        </p:blipFill>
        <p:spPr>
          <a:xfrm>
            <a:off x="4849901" y="3741258"/>
            <a:ext cx="514350" cy="476250"/>
          </a:xfrm>
          <a:prstGeom prst="rect">
            <a:avLst/>
          </a:prstGeom>
        </p:spPr>
      </p:pic>
      <p:pic>
        <p:nvPicPr>
          <p:cNvPr id="26" name="Picture 25">
            <a:extLst>
              <a:ext uri="{FF2B5EF4-FFF2-40B4-BE49-F238E27FC236}">
                <a16:creationId xmlns:a16="http://schemas.microsoft.com/office/drawing/2014/main" id="{C5905ED1-BA39-4533-BB63-FB9638971AA1}"/>
              </a:ext>
            </a:extLst>
          </p:cNvPr>
          <p:cNvPicPr>
            <a:picLocks noChangeAspect="1"/>
          </p:cNvPicPr>
          <p:nvPr/>
        </p:nvPicPr>
        <p:blipFill>
          <a:blip r:embed="rId5"/>
          <a:stretch>
            <a:fillRect/>
          </a:stretch>
        </p:blipFill>
        <p:spPr>
          <a:xfrm>
            <a:off x="5797535" y="3231837"/>
            <a:ext cx="514350" cy="476250"/>
          </a:xfrm>
          <a:prstGeom prst="rect">
            <a:avLst/>
          </a:prstGeom>
        </p:spPr>
      </p:pic>
      <p:pic>
        <p:nvPicPr>
          <p:cNvPr id="27" name="Picture 26">
            <a:extLst>
              <a:ext uri="{FF2B5EF4-FFF2-40B4-BE49-F238E27FC236}">
                <a16:creationId xmlns:a16="http://schemas.microsoft.com/office/drawing/2014/main" id="{93E503E4-1B37-482A-8736-A92E316DFAC6}"/>
              </a:ext>
            </a:extLst>
          </p:cNvPr>
          <p:cNvPicPr>
            <a:picLocks noChangeAspect="1"/>
          </p:cNvPicPr>
          <p:nvPr/>
        </p:nvPicPr>
        <p:blipFill>
          <a:blip r:embed="rId5"/>
          <a:stretch>
            <a:fillRect/>
          </a:stretch>
        </p:blipFill>
        <p:spPr>
          <a:xfrm>
            <a:off x="5370584" y="3715413"/>
            <a:ext cx="514350" cy="476250"/>
          </a:xfrm>
          <a:prstGeom prst="rect">
            <a:avLst/>
          </a:prstGeom>
        </p:spPr>
      </p:pic>
      <p:cxnSp>
        <p:nvCxnSpPr>
          <p:cNvPr id="31" name="Straight Connector 30">
            <a:extLst>
              <a:ext uri="{FF2B5EF4-FFF2-40B4-BE49-F238E27FC236}">
                <a16:creationId xmlns:a16="http://schemas.microsoft.com/office/drawing/2014/main" id="{1414843A-12AF-4CF9-AA2B-D63B56EA075A}"/>
              </a:ext>
            </a:extLst>
          </p:cNvPr>
          <p:cNvCxnSpPr/>
          <p:nvPr/>
        </p:nvCxnSpPr>
        <p:spPr>
          <a:xfrm>
            <a:off x="683568" y="4915719"/>
            <a:ext cx="7919965" cy="12879"/>
          </a:xfrm>
          <a:prstGeom prst="line">
            <a:avLst/>
          </a:prstGeom>
        </p:spPr>
        <p:style>
          <a:lnRef idx="1">
            <a:schemeClr val="accent1"/>
          </a:lnRef>
          <a:fillRef idx="0">
            <a:schemeClr val="accent1"/>
          </a:fillRef>
          <a:effectRef idx="0">
            <a:schemeClr val="accent1"/>
          </a:effectRef>
          <a:fontRef idx="minor">
            <a:schemeClr val="tx1"/>
          </a:fontRef>
        </p:style>
      </p:cxnSp>
      <p:sp>
        <p:nvSpPr>
          <p:cNvPr id="32" name="Arrow: Right 31">
            <a:extLst>
              <a:ext uri="{FF2B5EF4-FFF2-40B4-BE49-F238E27FC236}">
                <a16:creationId xmlns:a16="http://schemas.microsoft.com/office/drawing/2014/main" id="{E29359FC-0304-45E5-AFD8-8AFDA2CB10FB}"/>
              </a:ext>
            </a:extLst>
          </p:cNvPr>
          <p:cNvSpPr/>
          <p:nvPr/>
        </p:nvSpPr>
        <p:spPr>
          <a:xfrm rot="7100423">
            <a:off x="5094103" y="4933649"/>
            <a:ext cx="2702254" cy="2303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a:extLst>
              <a:ext uri="{FF2B5EF4-FFF2-40B4-BE49-F238E27FC236}">
                <a16:creationId xmlns:a16="http://schemas.microsoft.com/office/drawing/2014/main" id="{FF3FB73A-6F49-4EDD-9BE7-33D68B24F9C1}"/>
              </a:ext>
            </a:extLst>
          </p:cNvPr>
          <p:cNvPicPr>
            <a:picLocks noChangeAspect="1"/>
          </p:cNvPicPr>
          <p:nvPr/>
        </p:nvPicPr>
        <p:blipFill>
          <a:blip r:embed="rId5"/>
          <a:stretch>
            <a:fillRect/>
          </a:stretch>
        </p:blipFill>
        <p:spPr>
          <a:xfrm>
            <a:off x="5185642" y="6037170"/>
            <a:ext cx="514350" cy="476250"/>
          </a:xfrm>
          <a:prstGeom prst="rect">
            <a:avLst/>
          </a:prstGeom>
        </p:spPr>
      </p:pic>
      <p:sp>
        <p:nvSpPr>
          <p:cNvPr id="40" name="Arrow: Right 39">
            <a:extLst>
              <a:ext uri="{FF2B5EF4-FFF2-40B4-BE49-F238E27FC236}">
                <a16:creationId xmlns:a16="http://schemas.microsoft.com/office/drawing/2014/main" id="{B1AEF139-F6B3-4C5F-A017-D9837901BD78}"/>
              </a:ext>
            </a:extLst>
          </p:cNvPr>
          <p:cNvSpPr/>
          <p:nvPr/>
        </p:nvSpPr>
        <p:spPr>
          <a:xfrm rot="7524990">
            <a:off x="2982190" y="4976307"/>
            <a:ext cx="2491460" cy="317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 name="Picture 40">
            <a:extLst>
              <a:ext uri="{FF2B5EF4-FFF2-40B4-BE49-F238E27FC236}">
                <a16:creationId xmlns:a16="http://schemas.microsoft.com/office/drawing/2014/main" id="{7CF1435C-28FD-4AE1-AFBE-0FFC845D2BFD}"/>
              </a:ext>
            </a:extLst>
          </p:cNvPr>
          <p:cNvPicPr>
            <a:picLocks noChangeAspect="1"/>
          </p:cNvPicPr>
          <p:nvPr/>
        </p:nvPicPr>
        <p:blipFill>
          <a:blip r:embed="rId5"/>
          <a:stretch>
            <a:fillRect/>
          </a:stretch>
        </p:blipFill>
        <p:spPr>
          <a:xfrm>
            <a:off x="2717641" y="6087544"/>
            <a:ext cx="514350" cy="476250"/>
          </a:xfrm>
          <a:prstGeom prst="rect">
            <a:avLst/>
          </a:prstGeom>
        </p:spPr>
      </p:pic>
      <p:pic>
        <p:nvPicPr>
          <p:cNvPr id="42" name="Picture 41">
            <a:extLst>
              <a:ext uri="{FF2B5EF4-FFF2-40B4-BE49-F238E27FC236}">
                <a16:creationId xmlns:a16="http://schemas.microsoft.com/office/drawing/2014/main" id="{FEF70ECF-94B0-4E45-8CDA-91D03123C48B}"/>
              </a:ext>
            </a:extLst>
          </p:cNvPr>
          <p:cNvPicPr>
            <a:picLocks noChangeAspect="1"/>
          </p:cNvPicPr>
          <p:nvPr/>
        </p:nvPicPr>
        <p:blipFill>
          <a:blip r:embed="rId5"/>
          <a:stretch>
            <a:fillRect/>
          </a:stretch>
        </p:blipFill>
        <p:spPr>
          <a:xfrm>
            <a:off x="7899067" y="5007959"/>
            <a:ext cx="514350" cy="476250"/>
          </a:xfrm>
          <a:prstGeom prst="rect">
            <a:avLst/>
          </a:prstGeom>
        </p:spPr>
      </p:pic>
      <p:pic>
        <p:nvPicPr>
          <p:cNvPr id="43" name="Picture 42">
            <a:extLst>
              <a:ext uri="{FF2B5EF4-FFF2-40B4-BE49-F238E27FC236}">
                <a16:creationId xmlns:a16="http://schemas.microsoft.com/office/drawing/2014/main" id="{1E7EA58B-F4D7-46DF-BEED-22174B2EA387}"/>
              </a:ext>
            </a:extLst>
          </p:cNvPr>
          <p:cNvPicPr>
            <a:picLocks noChangeAspect="1"/>
          </p:cNvPicPr>
          <p:nvPr/>
        </p:nvPicPr>
        <p:blipFill>
          <a:blip r:embed="rId5"/>
          <a:stretch>
            <a:fillRect/>
          </a:stretch>
        </p:blipFill>
        <p:spPr>
          <a:xfrm>
            <a:off x="7418869" y="5039511"/>
            <a:ext cx="514350" cy="476250"/>
          </a:xfrm>
          <a:prstGeom prst="rect">
            <a:avLst/>
          </a:prstGeom>
        </p:spPr>
      </p:pic>
      <p:pic>
        <p:nvPicPr>
          <p:cNvPr id="44" name="Picture 43">
            <a:extLst>
              <a:ext uri="{FF2B5EF4-FFF2-40B4-BE49-F238E27FC236}">
                <a16:creationId xmlns:a16="http://schemas.microsoft.com/office/drawing/2014/main" id="{6C733C3F-A90D-4424-AAAE-3818838E44D6}"/>
              </a:ext>
            </a:extLst>
          </p:cNvPr>
          <p:cNvPicPr>
            <a:picLocks noChangeAspect="1"/>
          </p:cNvPicPr>
          <p:nvPr/>
        </p:nvPicPr>
        <p:blipFill>
          <a:blip r:embed="rId5"/>
          <a:stretch>
            <a:fillRect/>
          </a:stretch>
        </p:blipFill>
        <p:spPr>
          <a:xfrm>
            <a:off x="6861073" y="5060044"/>
            <a:ext cx="514350" cy="476250"/>
          </a:xfrm>
          <a:prstGeom prst="rect">
            <a:avLst/>
          </a:prstGeom>
        </p:spPr>
      </p:pic>
      <p:pic>
        <p:nvPicPr>
          <p:cNvPr id="45" name="Picture 44">
            <a:extLst>
              <a:ext uri="{FF2B5EF4-FFF2-40B4-BE49-F238E27FC236}">
                <a16:creationId xmlns:a16="http://schemas.microsoft.com/office/drawing/2014/main" id="{900838A7-2F11-4E21-A88A-9939974E2969}"/>
              </a:ext>
            </a:extLst>
          </p:cNvPr>
          <p:cNvPicPr>
            <a:picLocks noChangeAspect="1"/>
          </p:cNvPicPr>
          <p:nvPr/>
        </p:nvPicPr>
        <p:blipFill>
          <a:blip r:embed="rId5"/>
          <a:stretch>
            <a:fillRect/>
          </a:stretch>
        </p:blipFill>
        <p:spPr>
          <a:xfrm>
            <a:off x="4744422" y="4969644"/>
            <a:ext cx="514350" cy="476250"/>
          </a:xfrm>
          <a:prstGeom prst="rect">
            <a:avLst/>
          </a:prstGeom>
        </p:spPr>
      </p:pic>
      <p:pic>
        <p:nvPicPr>
          <p:cNvPr id="46" name="Picture 45">
            <a:extLst>
              <a:ext uri="{FF2B5EF4-FFF2-40B4-BE49-F238E27FC236}">
                <a16:creationId xmlns:a16="http://schemas.microsoft.com/office/drawing/2014/main" id="{46E94C08-6C10-47AE-9989-723F61A52020}"/>
              </a:ext>
            </a:extLst>
          </p:cNvPr>
          <p:cNvPicPr>
            <a:picLocks noChangeAspect="1"/>
          </p:cNvPicPr>
          <p:nvPr/>
        </p:nvPicPr>
        <p:blipFill>
          <a:blip r:embed="rId5"/>
          <a:stretch>
            <a:fillRect/>
          </a:stretch>
        </p:blipFill>
        <p:spPr>
          <a:xfrm>
            <a:off x="2515729" y="4978819"/>
            <a:ext cx="514350" cy="476250"/>
          </a:xfrm>
          <a:prstGeom prst="rect">
            <a:avLst/>
          </a:prstGeom>
        </p:spPr>
      </p:pic>
      <p:pic>
        <p:nvPicPr>
          <p:cNvPr id="47" name="Picture 46">
            <a:extLst>
              <a:ext uri="{FF2B5EF4-FFF2-40B4-BE49-F238E27FC236}">
                <a16:creationId xmlns:a16="http://schemas.microsoft.com/office/drawing/2014/main" id="{8DC92ECD-B07C-4555-8DD4-CA83EED25686}"/>
              </a:ext>
            </a:extLst>
          </p:cNvPr>
          <p:cNvPicPr>
            <a:picLocks noChangeAspect="1"/>
          </p:cNvPicPr>
          <p:nvPr/>
        </p:nvPicPr>
        <p:blipFill>
          <a:blip r:embed="rId5"/>
          <a:stretch>
            <a:fillRect/>
          </a:stretch>
        </p:blipFill>
        <p:spPr>
          <a:xfrm>
            <a:off x="3084548" y="4986701"/>
            <a:ext cx="514350" cy="476250"/>
          </a:xfrm>
          <a:prstGeom prst="rect">
            <a:avLst/>
          </a:prstGeom>
        </p:spPr>
      </p:pic>
      <mc:AlternateContent xmlns:mc="http://schemas.openxmlformats.org/markup-compatibility/2006" xmlns:p14="http://schemas.microsoft.com/office/powerpoint/2010/main">
        <mc:Choice Requires="p14">
          <p:contentPart p14:bwMode="auto" r:id="rId6">
            <p14:nvContentPartPr>
              <p14:cNvPr id="48" name="Ink 47">
                <a:extLst>
                  <a:ext uri="{FF2B5EF4-FFF2-40B4-BE49-F238E27FC236}">
                    <a16:creationId xmlns:a16="http://schemas.microsoft.com/office/drawing/2014/main" id="{97E67731-6A09-44D5-B4DF-628094AD5BD0}"/>
                  </a:ext>
                </a:extLst>
              </p14:cNvPr>
              <p14:cNvContentPartPr/>
              <p14:nvPr/>
            </p14:nvContentPartPr>
            <p14:xfrm>
              <a:off x="2471609" y="1593227"/>
              <a:ext cx="518400" cy="224280"/>
            </p14:xfrm>
          </p:contentPart>
        </mc:Choice>
        <mc:Fallback xmlns="">
          <p:pic>
            <p:nvPicPr>
              <p:cNvPr id="48" name="Ink 47">
                <a:extLst>
                  <a:ext uri="{FF2B5EF4-FFF2-40B4-BE49-F238E27FC236}">
                    <a16:creationId xmlns:a16="http://schemas.microsoft.com/office/drawing/2014/main" id="{97E67731-6A09-44D5-B4DF-628094AD5BD0}"/>
                  </a:ext>
                </a:extLst>
              </p:cNvPr>
              <p:cNvPicPr/>
              <p:nvPr/>
            </p:nvPicPr>
            <p:blipFill>
              <a:blip r:embed="rId7"/>
              <a:stretch>
                <a:fillRect/>
              </a:stretch>
            </p:blipFill>
            <p:spPr>
              <a:xfrm>
                <a:off x="2435969" y="1557227"/>
                <a:ext cx="590040" cy="29592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52" name="Ink 51">
                <a:extLst>
                  <a:ext uri="{FF2B5EF4-FFF2-40B4-BE49-F238E27FC236}">
                    <a16:creationId xmlns:a16="http://schemas.microsoft.com/office/drawing/2014/main" id="{24658A5A-481A-46F3-9512-0967887F3504}"/>
                  </a:ext>
                </a:extLst>
              </p14:cNvPr>
              <p14:cNvContentPartPr/>
              <p14:nvPr/>
            </p14:nvContentPartPr>
            <p14:xfrm>
              <a:off x="4637009" y="1476227"/>
              <a:ext cx="3911040" cy="2982960"/>
            </p14:xfrm>
          </p:contentPart>
        </mc:Choice>
        <mc:Fallback xmlns="">
          <p:pic>
            <p:nvPicPr>
              <p:cNvPr id="52" name="Ink 51">
                <a:extLst>
                  <a:ext uri="{FF2B5EF4-FFF2-40B4-BE49-F238E27FC236}">
                    <a16:creationId xmlns:a16="http://schemas.microsoft.com/office/drawing/2014/main" id="{24658A5A-481A-46F3-9512-0967887F3504}"/>
                  </a:ext>
                </a:extLst>
              </p:cNvPr>
              <p:cNvPicPr/>
              <p:nvPr/>
            </p:nvPicPr>
            <p:blipFill>
              <a:blip r:embed="rId9"/>
              <a:stretch>
                <a:fillRect/>
              </a:stretch>
            </p:blipFill>
            <p:spPr>
              <a:xfrm>
                <a:off x="4601366" y="1440223"/>
                <a:ext cx="3982687" cy="3054609"/>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53" name="Ink 52">
                <a:extLst>
                  <a:ext uri="{FF2B5EF4-FFF2-40B4-BE49-F238E27FC236}">
                    <a16:creationId xmlns:a16="http://schemas.microsoft.com/office/drawing/2014/main" id="{53602EC2-81D6-405C-81A3-1A249ED2FAC0}"/>
                  </a:ext>
                </a:extLst>
              </p14:cNvPr>
              <p14:cNvContentPartPr/>
              <p14:nvPr/>
            </p14:nvContentPartPr>
            <p14:xfrm>
              <a:off x="2765369" y="6172427"/>
              <a:ext cx="480960" cy="329760"/>
            </p14:xfrm>
          </p:contentPart>
        </mc:Choice>
        <mc:Fallback xmlns="">
          <p:pic>
            <p:nvPicPr>
              <p:cNvPr id="53" name="Ink 52">
                <a:extLst>
                  <a:ext uri="{FF2B5EF4-FFF2-40B4-BE49-F238E27FC236}">
                    <a16:creationId xmlns:a16="http://schemas.microsoft.com/office/drawing/2014/main" id="{53602EC2-81D6-405C-81A3-1A249ED2FAC0}"/>
                  </a:ext>
                </a:extLst>
              </p:cNvPr>
              <p:cNvPicPr/>
              <p:nvPr/>
            </p:nvPicPr>
            <p:blipFill>
              <a:blip r:embed="rId11"/>
              <a:stretch>
                <a:fillRect/>
              </a:stretch>
            </p:blipFill>
            <p:spPr>
              <a:xfrm>
                <a:off x="2729369" y="6136427"/>
                <a:ext cx="552600" cy="4014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54" name="Ink 53">
                <a:extLst>
                  <a:ext uri="{FF2B5EF4-FFF2-40B4-BE49-F238E27FC236}">
                    <a16:creationId xmlns:a16="http://schemas.microsoft.com/office/drawing/2014/main" id="{D913B853-EC25-499E-80EA-0282470F71A5}"/>
                  </a:ext>
                </a:extLst>
              </p14:cNvPr>
              <p14:cNvContentPartPr/>
              <p14:nvPr/>
            </p14:nvContentPartPr>
            <p14:xfrm>
              <a:off x="5034449" y="6151547"/>
              <a:ext cx="608400" cy="295200"/>
            </p14:xfrm>
          </p:contentPart>
        </mc:Choice>
        <mc:Fallback xmlns="">
          <p:pic>
            <p:nvPicPr>
              <p:cNvPr id="54" name="Ink 53">
                <a:extLst>
                  <a:ext uri="{FF2B5EF4-FFF2-40B4-BE49-F238E27FC236}">
                    <a16:creationId xmlns:a16="http://schemas.microsoft.com/office/drawing/2014/main" id="{D913B853-EC25-499E-80EA-0282470F71A5}"/>
                  </a:ext>
                </a:extLst>
              </p:cNvPr>
              <p:cNvPicPr/>
              <p:nvPr/>
            </p:nvPicPr>
            <p:blipFill>
              <a:blip r:embed="rId13"/>
              <a:stretch>
                <a:fillRect/>
              </a:stretch>
            </p:blipFill>
            <p:spPr>
              <a:xfrm>
                <a:off x="4998449" y="6115907"/>
                <a:ext cx="680040" cy="366840"/>
              </a:xfrm>
              <a:prstGeom prst="rect">
                <a:avLst/>
              </a:prstGeom>
            </p:spPr>
          </p:pic>
        </mc:Fallback>
      </mc:AlternateContent>
      <p:sp>
        <p:nvSpPr>
          <p:cNvPr id="55" name="Arrow: Down 54">
            <a:extLst>
              <a:ext uri="{FF2B5EF4-FFF2-40B4-BE49-F238E27FC236}">
                <a16:creationId xmlns:a16="http://schemas.microsoft.com/office/drawing/2014/main" id="{2B51C360-ADBC-4F34-A134-0D38912761F6}"/>
              </a:ext>
            </a:extLst>
          </p:cNvPr>
          <p:cNvSpPr/>
          <p:nvPr/>
        </p:nvSpPr>
        <p:spPr>
          <a:xfrm>
            <a:off x="7283082" y="4581128"/>
            <a:ext cx="45719" cy="2285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Arrow: Down 55">
            <a:extLst>
              <a:ext uri="{FF2B5EF4-FFF2-40B4-BE49-F238E27FC236}">
                <a16:creationId xmlns:a16="http://schemas.microsoft.com/office/drawing/2014/main" id="{261F1F0C-9948-4407-809B-87C91321D4BC}"/>
              </a:ext>
            </a:extLst>
          </p:cNvPr>
          <p:cNvSpPr/>
          <p:nvPr/>
        </p:nvSpPr>
        <p:spPr>
          <a:xfrm>
            <a:off x="7692734" y="4564586"/>
            <a:ext cx="45719" cy="2285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Arrow: Down 56">
            <a:extLst>
              <a:ext uri="{FF2B5EF4-FFF2-40B4-BE49-F238E27FC236}">
                <a16:creationId xmlns:a16="http://schemas.microsoft.com/office/drawing/2014/main" id="{4E2D72FC-56CF-424A-BD20-564FFC9AFD63}"/>
              </a:ext>
            </a:extLst>
          </p:cNvPr>
          <p:cNvSpPr/>
          <p:nvPr/>
        </p:nvSpPr>
        <p:spPr>
          <a:xfrm>
            <a:off x="8146983" y="4614769"/>
            <a:ext cx="45719" cy="2285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Arrow: Down 57">
            <a:extLst>
              <a:ext uri="{FF2B5EF4-FFF2-40B4-BE49-F238E27FC236}">
                <a16:creationId xmlns:a16="http://schemas.microsoft.com/office/drawing/2014/main" id="{64436BC1-FE2E-485F-93D3-6070A272684F}"/>
              </a:ext>
            </a:extLst>
          </p:cNvPr>
          <p:cNvSpPr/>
          <p:nvPr/>
        </p:nvSpPr>
        <p:spPr>
          <a:xfrm>
            <a:off x="2742509" y="2181873"/>
            <a:ext cx="45719" cy="26690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Arrow: Down 58">
            <a:extLst>
              <a:ext uri="{FF2B5EF4-FFF2-40B4-BE49-F238E27FC236}">
                <a16:creationId xmlns:a16="http://schemas.microsoft.com/office/drawing/2014/main" id="{3A1BD9FD-E145-47A2-A99C-EA4006B941CB}"/>
              </a:ext>
            </a:extLst>
          </p:cNvPr>
          <p:cNvSpPr/>
          <p:nvPr/>
        </p:nvSpPr>
        <p:spPr>
          <a:xfrm rot="9642930">
            <a:off x="5219749" y="5554562"/>
            <a:ext cx="64533" cy="5138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Arrow: Down 59">
            <a:extLst>
              <a:ext uri="{FF2B5EF4-FFF2-40B4-BE49-F238E27FC236}">
                <a16:creationId xmlns:a16="http://schemas.microsoft.com/office/drawing/2014/main" id="{307B2370-B4C2-49AB-970A-1FE02522DA58}"/>
              </a:ext>
            </a:extLst>
          </p:cNvPr>
          <p:cNvSpPr/>
          <p:nvPr/>
        </p:nvSpPr>
        <p:spPr>
          <a:xfrm rot="12285675">
            <a:off x="3032734" y="5559568"/>
            <a:ext cx="64533" cy="5138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594635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F86F38-6071-4D5F-8ECC-AB20A2E2C5DB}"/>
              </a:ext>
            </a:extLst>
          </p:cNvPr>
          <p:cNvSpPr/>
          <p:nvPr/>
        </p:nvSpPr>
        <p:spPr>
          <a:xfrm>
            <a:off x="827584" y="620688"/>
            <a:ext cx="5094312" cy="1477328"/>
          </a:xfrm>
          <a:prstGeom prst="rect">
            <a:avLst/>
          </a:prstGeom>
        </p:spPr>
        <p:txBody>
          <a:bodyPr wrap="square">
            <a:spAutoFit/>
          </a:bodyPr>
          <a:lstStyle/>
          <a:p>
            <a:r>
              <a:rPr lang="en-GB" dirty="0">
                <a:solidFill>
                  <a:srgbClr val="5F6F81"/>
                </a:solidFill>
                <a:latin typeface="Lato"/>
              </a:rPr>
              <a:t>There are 8 identical coins. One of these coins is counterfeit and is known to be </a:t>
            </a:r>
            <a:r>
              <a:rPr lang="en-GB" b="1" dirty="0">
                <a:solidFill>
                  <a:srgbClr val="5F6F81"/>
                </a:solidFill>
                <a:latin typeface="&amp;quot"/>
              </a:rPr>
              <a:t>lighter</a:t>
            </a:r>
            <a:r>
              <a:rPr lang="en-GB" dirty="0">
                <a:solidFill>
                  <a:srgbClr val="5F6F81"/>
                </a:solidFill>
                <a:latin typeface="Lato"/>
              </a:rPr>
              <a:t> than the genuine coins. What is the </a:t>
            </a:r>
            <a:r>
              <a:rPr lang="en-GB" b="1" dirty="0">
                <a:solidFill>
                  <a:srgbClr val="5F6F81"/>
                </a:solidFill>
                <a:latin typeface="&amp;quot"/>
              </a:rPr>
              <a:t>minimum number of weightings needed to identify the fake coin</a:t>
            </a:r>
            <a:r>
              <a:rPr lang="en-GB" dirty="0">
                <a:solidFill>
                  <a:srgbClr val="5F6F81"/>
                </a:solidFill>
                <a:latin typeface="Lato"/>
              </a:rPr>
              <a:t> with a two-pan balance scale without weights?</a:t>
            </a:r>
            <a:endParaRPr lang="en-GB" dirty="0"/>
          </a:p>
        </p:txBody>
      </p:sp>
      <p:pic>
        <p:nvPicPr>
          <p:cNvPr id="4" name="Picture 3">
            <a:extLst>
              <a:ext uri="{FF2B5EF4-FFF2-40B4-BE49-F238E27FC236}">
                <a16:creationId xmlns:a16="http://schemas.microsoft.com/office/drawing/2014/main" id="{6925A400-6C37-48A8-A179-3BFE179D6586}"/>
              </a:ext>
            </a:extLst>
          </p:cNvPr>
          <p:cNvPicPr>
            <a:picLocks noChangeAspect="1"/>
          </p:cNvPicPr>
          <p:nvPr/>
        </p:nvPicPr>
        <p:blipFill>
          <a:blip r:embed="rId3"/>
          <a:stretch>
            <a:fillRect/>
          </a:stretch>
        </p:blipFill>
        <p:spPr>
          <a:xfrm>
            <a:off x="6372200" y="679240"/>
            <a:ext cx="2232248" cy="3180631"/>
          </a:xfrm>
          <a:prstGeom prst="rect">
            <a:avLst/>
          </a:prstGeom>
        </p:spPr>
      </p:pic>
      <p:pic>
        <p:nvPicPr>
          <p:cNvPr id="5" name="Picture 4">
            <a:extLst>
              <a:ext uri="{FF2B5EF4-FFF2-40B4-BE49-F238E27FC236}">
                <a16:creationId xmlns:a16="http://schemas.microsoft.com/office/drawing/2014/main" id="{BEE898A2-FA73-4F54-9191-8560E45769C5}"/>
              </a:ext>
            </a:extLst>
          </p:cNvPr>
          <p:cNvPicPr>
            <a:picLocks noChangeAspect="1"/>
          </p:cNvPicPr>
          <p:nvPr/>
        </p:nvPicPr>
        <p:blipFill>
          <a:blip r:embed="rId4"/>
          <a:stretch>
            <a:fillRect/>
          </a:stretch>
        </p:blipFill>
        <p:spPr>
          <a:xfrm>
            <a:off x="1420792" y="4187918"/>
            <a:ext cx="864096" cy="885807"/>
          </a:xfrm>
          <a:prstGeom prst="rect">
            <a:avLst/>
          </a:prstGeom>
        </p:spPr>
      </p:pic>
      <p:pic>
        <p:nvPicPr>
          <p:cNvPr id="6" name="Picture 5">
            <a:extLst>
              <a:ext uri="{FF2B5EF4-FFF2-40B4-BE49-F238E27FC236}">
                <a16:creationId xmlns:a16="http://schemas.microsoft.com/office/drawing/2014/main" id="{505D5332-3BA9-4E09-A022-C9D4379BC116}"/>
              </a:ext>
            </a:extLst>
          </p:cNvPr>
          <p:cNvPicPr>
            <a:picLocks noChangeAspect="1"/>
          </p:cNvPicPr>
          <p:nvPr/>
        </p:nvPicPr>
        <p:blipFill>
          <a:blip r:embed="rId4"/>
          <a:stretch>
            <a:fillRect/>
          </a:stretch>
        </p:blipFill>
        <p:spPr>
          <a:xfrm>
            <a:off x="2269571" y="3492460"/>
            <a:ext cx="864096" cy="885807"/>
          </a:xfrm>
          <a:prstGeom prst="rect">
            <a:avLst/>
          </a:prstGeom>
        </p:spPr>
      </p:pic>
      <p:pic>
        <p:nvPicPr>
          <p:cNvPr id="7" name="Picture 6">
            <a:extLst>
              <a:ext uri="{FF2B5EF4-FFF2-40B4-BE49-F238E27FC236}">
                <a16:creationId xmlns:a16="http://schemas.microsoft.com/office/drawing/2014/main" id="{15646CFE-44E4-4465-A7FD-D4E114F64E45}"/>
              </a:ext>
            </a:extLst>
          </p:cNvPr>
          <p:cNvPicPr>
            <a:picLocks noChangeAspect="1"/>
          </p:cNvPicPr>
          <p:nvPr/>
        </p:nvPicPr>
        <p:blipFill>
          <a:blip r:embed="rId4"/>
          <a:stretch>
            <a:fillRect/>
          </a:stretch>
        </p:blipFill>
        <p:spPr>
          <a:xfrm>
            <a:off x="2365369" y="4317081"/>
            <a:ext cx="864096" cy="885807"/>
          </a:xfrm>
          <a:prstGeom prst="rect">
            <a:avLst/>
          </a:prstGeom>
        </p:spPr>
      </p:pic>
      <p:pic>
        <p:nvPicPr>
          <p:cNvPr id="8" name="Picture 7">
            <a:extLst>
              <a:ext uri="{FF2B5EF4-FFF2-40B4-BE49-F238E27FC236}">
                <a16:creationId xmlns:a16="http://schemas.microsoft.com/office/drawing/2014/main" id="{C69D26CE-856A-4034-B0BB-1E4429B4FEA9}"/>
              </a:ext>
            </a:extLst>
          </p:cNvPr>
          <p:cNvPicPr>
            <a:picLocks noChangeAspect="1"/>
          </p:cNvPicPr>
          <p:nvPr/>
        </p:nvPicPr>
        <p:blipFill>
          <a:blip r:embed="rId4"/>
          <a:stretch>
            <a:fillRect/>
          </a:stretch>
        </p:blipFill>
        <p:spPr>
          <a:xfrm>
            <a:off x="1674116" y="5085184"/>
            <a:ext cx="864096" cy="885807"/>
          </a:xfrm>
          <a:prstGeom prst="rect">
            <a:avLst/>
          </a:prstGeom>
        </p:spPr>
      </p:pic>
      <p:pic>
        <p:nvPicPr>
          <p:cNvPr id="9" name="Picture 8">
            <a:extLst>
              <a:ext uri="{FF2B5EF4-FFF2-40B4-BE49-F238E27FC236}">
                <a16:creationId xmlns:a16="http://schemas.microsoft.com/office/drawing/2014/main" id="{1E320A37-3341-48E4-BDC8-8539A26F1560}"/>
              </a:ext>
            </a:extLst>
          </p:cNvPr>
          <p:cNvPicPr>
            <a:picLocks noChangeAspect="1"/>
          </p:cNvPicPr>
          <p:nvPr/>
        </p:nvPicPr>
        <p:blipFill>
          <a:blip r:embed="rId4"/>
          <a:stretch>
            <a:fillRect/>
          </a:stretch>
        </p:blipFill>
        <p:spPr>
          <a:xfrm>
            <a:off x="3299660" y="4503596"/>
            <a:ext cx="864096" cy="885807"/>
          </a:xfrm>
          <a:prstGeom prst="rect">
            <a:avLst/>
          </a:prstGeom>
        </p:spPr>
      </p:pic>
      <p:pic>
        <p:nvPicPr>
          <p:cNvPr id="10" name="Picture 9">
            <a:extLst>
              <a:ext uri="{FF2B5EF4-FFF2-40B4-BE49-F238E27FC236}">
                <a16:creationId xmlns:a16="http://schemas.microsoft.com/office/drawing/2014/main" id="{D64720BD-4955-46C2-8A36-184502EB212E}"/>
              </a:ext>
            </a:extLst>
          </p:cNvPr>
          <p:cNvPicPr>
            <a:picLocks noChangeAspect="1"/>
          </p:cNvPicPr>
          <p:nvPr/>
        </p:nvPicPr>
        <p:blipFill>
          <a:blip r:embed="rId4"/>
          <a:stretch>
            <a:fillRect/>
          </a:stretch>
        </p:blipFill>
        <p:spPr>
          <a:xfrm>
            <a:off x="2540695" y="5267031"/>
            <a:ext cx="864096" cy="885807"/>
          </a:xfrm>
          <a:prstGeom prst="rect">
            <a:avLst/>
          </a:prstGeom>
        </p:spPr>
      </p:pic>
      <p:pic>
        <p:nvPicPr>
          <p:cNvPr id="11" name="Picture 10">
            <a:extLst>
              <a:ext uri="{FF2B5EF4-FFF2-40B4-BE49-F238E27FC236}">
                <a16:creationId xmlns:a16="http://schemas.microsoft.com/office/drawing/2014/main" id="{E2834B51-A2FE-4FC5-B86C-FE06F423376D}"/>
              </a:ext>
            </a:extLst>
          </p:cNvPr>
          <p:cNvPicPr>
            <a:picLocks noChangeAspect="1"/>
          </p:cNvPicPr>
          <p:nvPr/>
        </p:nvPicPr>
        <p:blipFill>
          <a:blip r:embed="rId4"/>
          <a:stretch>
            <a:fillRect/>
          </a:stretch>
        </p:blipFill>
        <p:spPr>
          <a:xfrm>
            <a:off x="3214148" y="3582633"/>
            <a:ext cx="864096" cy="885807"/>
          </a:xfrm>
          <a:prstGeom prst="rect">
            <a:avLst/>
          </a:prstGeom>
        </p:spPr>
      </p:pic>
      <p:pic>
        <p:nvPicPr>
          <p:cNvPr id="12" name="Picture 11">
            <a:extLst>
              <a:ext uri="{FF2B5EF4-FFF2-40B4-BE49-F238E27FC236}">
                <a16:creationId xmlns:a16="http://schemas.microsoft.com/office/drawing/2014/main" id="{4FFF47E8-B24A-409E-AC95-20E59ACE2D8F}"/>
              </a:ext>
            </a:extLst>
          </p:cNvPr>
          <p:cNvPicPr>
            <a:picLocks noChangeAspect="1"/>
          </p:cNvPicPr>
          <p:nvPr/>
        </p:nvPicPr>
        <p:blipFill>
          <a:blip r:embed="rId4"/>
          <a:stretch>
            <a:fillRect/>
          </a:stretch>
        </p:blipFill>
        <p:spPr>
          <a:xfrm>
            <a:off x="1566399" y="3360963"/>
            <a:ext cx="864096" cy="885807"/>
          </a:xfrm>
          <a:prstGeom prst="rect">
            <a:avLst/>
          </a:prstGeom>
        </p:spPr>
      </p:pic>
      <p:pic>
        <p:nvPicPr>
          <p:cNvPr id="13" name="Picture 12">
            <a:extLst>
              <a:ext uri="{FF2B5EF4-FFF2-40B4-BE49-F238E27FC236}">
                <a16:creationId xmlns:a16="http://schemas.microsoft.com/office/drawing/2014/main" id="{A6185D37-23E1-44F4-85C4-BABDBBCFFE22}"/>
              </a:ext>
            </a:extLst>
          </p:cNvPr>
          <p:cNvPicPr>
            <a:picLocks noChangeAspect="1"/>
          </p:cNvPicPr>
          <p:nvPr/>
        </p:nvPicPr>
        <p:blipFill>
          <a:blip r:embed="rId5"/>
          <a:stretch>
            <a:fillRect/>
          </a:stretch>
        </p:blipFill>
        <p:spPr>
          <a:xfrm>
            <a:off x="4922722" y="4253439"/>
            <a:ext cx="2565602" cy="1925321"/>
          </a:xfrm>
          <a:prstGeom prst="rect">
            <a:avLst/>
          </a:prstGeom>
        </p:spPr>
      </p:pic>
    </p:spTree>
    <p:extLst>
      <p:ext uri="{BB962C8B-B14F-4D97-AF65-F5344CB8AC3E}">
        <p14:creationId xmlns:p14="http://schemas.microsoft.com/office/powerpoint/2010/main" val="36313057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896CBEFB-6D9A-490F-BE33-303F1AD546A7}"/>
              </a:ext>
            </a:extLst>
          </p:cNvPr>
          <p:cNvSpPr/>
          <p:nvPr/>
        </p:nvSpPr>
        <p:spPr>
          <a:xfrm>
            <a:off x="657412" y="439989"/>
            <a:ext cx="3377213" cy="1800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37BDA70F-C2A2-4C27-A981-5ED069E2FC11}"/>
              </a:ext>
            </a:extLst>
          </p:cNvPr>
          <p:cNvSpPr/>
          <p:nvPr/>
        </p:nvSpPr>
        <p:spPr>
          <a:xfrm>
            <a:off x="4478289" y="418701"/>
            <a:ext cx="3377213" cy="1800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6FD0F5BA-D278-4AEC-95C8-C01D12EA6AA7}"/>
              </a:ext>
            </a:extLst>
          </p:cNvPr>
          <p:cNvPicPr>
            <a:picLocks noChangeAspect="1"/>
          </p:cNvPicPr>
          <p:nvPr/>
        </p:nvPicPr>
        <p:blipFill>
          <a:blip r:embed="rId3"/>
          <a:stretch>
            <a:fillRect/>
          </a:stretch>
        </p:blipFill>
        <p:spPr>
          <a:xfrm>
            <a:off x="6866787" y="885651"/>
            <a:ext cx="864096" cy="885807"/>
          </a:xfrm>
          <a:prstGeom prst="rect">
            <a:avLst/>
          </a:prstGeom>
        </p:spPr>
      </p:pic>
      <p:pic>
        <p:nvPicPr>
          <p:cNvPr id="3" name="Picture 2">
            <a:extLst>
              <a:ext uri="{FF2B5EF4-FFF2-40B4-BE49-F238E27FC236}">
                <a16:creationId xmlns:a16="http://schemas.microsoft.com/office/drawing/2014/main" id="{35930B5A-8EA8-46C0-9A27-6EB42219EF49}"/>
              </a:ext>
            </a:extLst>
          </p:cNvPr>
          <p:cNvPicPr>
            <a:picLocks noChangeAspect="1"/>
          </p:cNvPicPr>
          <p:nvPr/>
        </p:nvPicPr>
        <p:blipFill>
          <a:blip r:embed="rId3"/>
          <a:stretch>
            <a:fillRect/>
          </a:stretch>
        </p:blipFill>
        <p:spPr>
          <a:xfrm>
            <a:off x="1913971" y="885652"/>
            <a:ext cx="864096" cy="885807"/>
          </a:xfrm>
          <a:prstGeom prst="rect">
            <a:avLst/>
          </a:prstGeom>
        </p:spPr>
      </p:pic>
      <p:pic>
        <p:nvPicPr>
          <p:cNvPr id="4" name="Picture 3">
            <a:extLst>
              <a:ext uri="{FF2B5EF4-FFF2-40B4-BE49-F238E27FC236}">
                <a16:creationId xmlns:a16="http://schemas.microsoft.com/office/drawing/2014/main" id="{0F761ED7-E79E-417E-8646-4401C46C62DE}"/>
              </a:ext>
            </a:extLst>
          </p:cNvPr>
          <p:cNvPicPr>
            <a:picLocks noChangeAspect="1"/>
          </p:cNvPicPr>
          <p:nvPr/>
        </p:nvPicPr>
        <p:blipFill>
          <a:blip r:embed="rId3"/>
          <a:stretch>
            <a:fillRect/>
          </a:stretch>
        </p:blipFill>
        <p:spPr>
          <a:xfrm>
            <a:off x="5734848" y="885651"/>
            <a:ext cx="864096" cy="885807"/>
          </a:xfrm>
          <a:prstGeom prst="rect">
            <a:avLst/>
          </a:prstGeom>
        </p:spPr>
      </p:pic>
      <p:pic>
        <p:nvPicPr>
          <p:cNvPr id="5" name="Picture 4">
            <a:extLst>
              <a:ext uri="{FF2B5EF4-FFF2-40B4-BE49-F238E27FC236}">
                <a16:creationId xmlns:a16="http://schemas.microsoft.com/office/drawing/2014/main" id="{AE272911-B053-4153-BB7A-809DBC011A36}"/>
              </a:ext>
            </a:extLst>
          </p:cNvPr>
          <p:cNvPicPr>
            <a:picLocks noChangeAspect="1"/>
          </p:cNvPicPr>
          <p:nvPr/>
        </p:nvPicPr>
        <p:blipFill>
          <a:blip r:embed="rId3"/>
          <a:stretch>
            <a:fillRect/>
          </a:stretch>
        </p:blipFill>
        <p:spPr>
          <a:xfrm>
            <a:off x="5089156" y="4509120"/>
            <a:ext cx="864096" cy="885807"/>
          </a:xfrm>
          <a:prstGeom prst="rect">
            <a:avLst/>
          </a:prstGeom>
        </p:spPr>
      </p:pic>
      <p:pic>
        <p:nvPicPr>
          <p:cNvPr id="6" name="Picture 5">
            <a:extLst>
              <a:ext uri="{FF2B5EF4-FFF2-40B4-BE49-F238E27FC236}">
                <a16:creationId xmlns:a16="http://schemas.microsoft.com/office/drawing/2014/main" id="{E71F02FF-3843-4B0E-872B-345441D2644B}"/>
              </a:ext>
            </a:extLst>
          </p:cNvPr>
          <p:cNvPicPr>
            <a:picLocks noChangeAspect="1"/>
          </p:cNvPicPr>
          <p:nvPr/>
        </p:nvPicPr>
        <p:blipFill>
          <a:blip r:embed="rId3"/>
          <a:stretch>
            <a:fillRect/>
          </a:stretch>
        </p:blipFill>
        <p:spPr>
          <a:xfrm>
            <a:off x="4606403" y="885651"/>
            <a:ext cx="864096" cy="885807"/>
          </a:xfrm>
          <a:prstGeom prst="rect">
            <a:avLst/>
          </a:prstGeom>
        </p:spPr>
      </p:pic>
      <p:pic>
        <p:nvPicPr>
          <p:cNvPr id="7" name="Picture 6">
            <a:extLst>
              <a:ext uri="{FF2B5EF4-FFF2-40B4-BE49-F238E27FC236}">
                <a16:creationId xmlns:a16="http://schemas.microsoft.com/office/drawing/2014/main" id="{7F3749E9-DAEE-4A58-92CD-E61DD2DE6C05}"/>
              </a:ext>
            </a:extLst>
          </p:cNvPr>
          <p:cNvPicPr>
            <a:picLocks noChangeAspect="1"/>
          </p:cNvPicPr>
          <p:nvPr/>
        </p:nvPicPr>
        <p:blipFill>
          <a:blip r:embed="rId3"/>
          <a:stretch>
            <a:fillRect/>
          </a:stretch>
        </p:blipFill>
        <p:spPr>
          <a:xfrm>
            <a:off x="6300192" y="4509120"/>
            <a:ext cx="864096" cy="885807"/>
          </a:xfrm>
          <a:prstGeom prst="rect">
            <a:avLst/>
          </a:prstGeom>
        </p:spPr>
      </p:pic>
      <p:pic>
        <p:nvPicPr>
          <p:cNvPr id="8" name="Picture 7">
            <a:extLst>
              <a:ext uri="{FF2B5EF4-FFF2-40B4-BE49-F238E27FC236}">
                <a16:creationId xmlns:a16="http://schemas.microsoft.com/office/drawing/2014/main" id="{9F2383C1-BB3C-4A4A-B398-7A613BC1E233}"/>
              </a:ext>
            </a:extLst>
          </p:cNvPr>
          <p:cNvPicPr>
            <a:picLocks noChangeAspect="1"/>
          </p:cNvPicPr>
          <p:nvPr/>
        </p:nvPicPr>
        <p:blipFill>
          <a:blip r:embed="rId3"/>
          <a:stretch>
            <a:fillRect/>
          </a:stretch>
        </p:blipFill>
        <p:spPr>
          <a:xfrm>
            <a:off x="2922979" y="885652"/>
            <a:ext cx="864096" cy="885807"/>
          </a:xfrm>
          <a:prstGeom prst="rect">
            <a:avLst/>
          </a:prstGeom>
        </p:spPr>
      </p:pic>
      <p:pic>
        <p:nvPicPr>
          <p:cNvPr id="9" name="Picture 8">
            <a:extLst>
              <a:ext uri="{FF2B5EF4-FFF2-40B4-BE49-F238E27FC236}">
                <a16:creationId xmlns:a16="http://schemas.microsoft.com/office/drawing/2014/main" id="{BE8BD57E-C676-4397-B16B-B56CB026ACEE}"/>
              </a:ext>
            </a:extLst>
          </p:cNvPr>
          <p:cNvPicPr>
            <a:picLocks noChangeAspect="1"/>
          </p:cNvPicPr>
          <p:nvPr/>
        </p:nvPicPr>
        <p:blipFill>
          <a:blip r:embed="rId3"/>
          <a:stretch>
            <a:fillRect/>
          </a:stretch>
        </p:blipFill>
        <p:spPr>
          <a:xfrm>
            <a:off x="965305" y="885652"/>
            <a:ext cx="864096" cy="885807"/>
          </a:xfrm>
          <a:prstGeom prst="rect">
            <a:avLst/>
          </a:prstGeom>
        </p:spPr>
      </p:pic>
      <p:pic>
        <p:nvPicPr>
          <p:cNvPr id="10" name="Picture 9">
            <a:extLst>
              <a:ext uri="{FF2B5EF4-FFF2-40B4-BE49-F238E27FC236}">
                <a16:creationId xmlns:a16="http://schemas.microsoft.com/office/drawing/2014/main" id="{5981F349-1E01-4DAE-B07D-97EE8E2C4635}"/>
              </a:ext>
            </a:extLst>
          </p:cNvPr>
          <p:cNvPicPr>
            <a:picLocks noChangeAspect="1"/>
          </p:cNvPicPr>
          <p:nvPr/>
        </p:nvPicPr>
        <p:blipFill>
          <a:blip r:embed="rId4"/>
          <a:stretch>
            <a:fillRect/>
          </a:stretch>
        </p:blipFill>
        <p:spPr>
          <a:xfrm>
            <a:off x="790197" y="2996952"/>
            <a:ext cx="3111644" cy="3321632"/>
          </a:xfrm>
          <a:prstGeom prst="rect">
            <a:avLst/>
          </a:prstGeom>
        </p:spPr>
      </p:pic>
    </p:spTree>
    <p:extLst>
      <p:ext uri="{BB962C8B-B14F-4D97-AF65-F5344CB8AC3E}">
        <p14:creationId xmlns:p14="http://schemas.microsoft.com/office/powerpoint/2010/main" val="3741205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4E3873-1AFE-4C05-AC96-4C8F870AEB63}"/>
              </a:ext>
            </a:extLst>
          </p:cNvPr>
          <p:cNvSpPr/>
          <p:nvPr/>
        </p:nvSpPr>
        <p:spPr>
          <a:xfrm>
            <a:off x="827584" y="1443841"/>
            <a:ext cx="6030416" cy="3416320"/>
          </a:xfrm>
          <a:prstGeom prst="rect">
            <a:avLst/>
          </a:prstGeom>
        </p:spPr>
        <p:txBody>
          <a:bodyPr wrap="square">
            <a:spAutoFit/>
          </a:bodyPr>
          <a:lstStyle/>
          <a:p>
            <a:br>
              <a:rPr lang="en-GB" dirty="0"/>
            </a:br>
            <a:r>
              <a:rPr lang="en-GB" dirty="0">
                <a:solidFill>
                  <a:srgbClr val="000000"/>
                </a:solidFill>
                <a:latin typeface="Verdana" panose="020B0604030504040204" pitchFamily="34" charset="0"/>
              </a:rPr>
              <a:t>My coat has three different buttons.</a:t>
            </a:r>
            <a:br>
              <a:rPr lang="en-GB" dirty="0"/>
            </a:br>
            <a:r>
              <a:rPr lang="en-GB" dirty="0">
                <a:solidFill>
                  <a:srgbClr val="000000"/>
                </a:solidFill>
                <a:latin typeface="Verdana" panose="020B0604030504040204" pitchFamily="34" charset="0"/>
              </a:rPr>
              <a:t> </a:t>
            </a:r>
            <a:br>
              <a:rPr lang="en-GB" dirty="0"/>
            </a:br>
            <a:r>
              <a:rPr lang="en-GB" dirty="0">
                <a:solidFill>
                  <a:srgbClr val="000000"/>
                </a:solidFill>
                <a:latin typeface="Verdana" panose="020B0604030504040204" pitchFamily="34" charset="0"/>
              </a:rPr>
              <a:t>Sometimes, I do them up starting with the top button.  Sometimes, I start somewhere else.</a:t>
            </a:r>
            <a:br>
              <a:rPr lang="en-GB" dirty="0"/>
            </a:br>
            <a:r>
              <a:rPr lang="en-GB" dirty="0">
                <a:solidFill>
                  <a:srgbClr val="000000"/>
                </a:solidFill>
                <a:latin typeface="Verdana" panose="020B0604030504040204" pitchFamily="34" charset="0"/>
              </a:rPr>
              <a:t> </a:t>
            </a:r>
            <a:br>
              <a:rPr lang="en-GB" dirty="0"/>
            </a:br>
            <a:r>
              <a:rPr lang="en-GB" dirty="0">
                <a:solidFill>
                  <a:srgbClr val="000000"/>
                </a:solidFill>
                <a:latin typeface="Verdana" panose="020B0604030504040204" pitchFamily="34" charset="0"/>
              </a:rPr>
              <a:t>How many ways can you find to do up my coat?</a:t>
            </a:r>
            <a:br>
              <a:rPr lang="en-GB" dirty="0"/>
            </a:br>
            <a:r>
              <a:rPr lang="en-GB" dirty="0">
                <a:solidFill>
                  <a:srgbClr val="000000"/>
                </a:solidFill>
                <a:latin typeface="Verdana" panose="020B0604030504040204" pitchFamily="34" charset="0"/>
              </a:rPr>
              <a:t> </a:t>
            </a:r>
            <a:br>
              <a:rPr lang="en-GB" dirty="0"/>
            </a:br>
            <a:r>
              <a:rPr lang="en-GB" dirty="0">
                <a:solidFill>
                  <a:srgbClr val="000000"/>
                </a:solidFill>
                <a:latin typeface="Verdana" panose="020B0604030504040204" pitchFamily="34" charset="0"/>
              </a:rPr>
              <a:t>How will you remember them?</a:t>
            </a:r>
            <a:br>
              <a:rPr lang="en-GB" dirty="0"/>
            </a:br>
            <a:r>
              <a:rPr lang="en-GB" dirty="0">
                <a:solidFill>
                  <a:srgbClr val="000000"/>
                </a:solidFill>
                <a:latin typeface="Verdana" panose="020B0604030504040204" pitchFamily="34" charset="0"/>
              </a:rPr>
              <a:t> </a:t>
            </a:r>
            <a:br>
              <a:rPr lang="en-GB" dirty="0"/>
            </a:br>
            <a:r>
              <a:rPr lang="en-GB" dirty="0">
                <a:solidFill>
                  <a:srgbClr val="000000"/>
                </a:solidFill>
                <a:latin typeface="Verdana" panose="020B0604030504040204" pitchFamily="34" charset="0"/>
              </a:rPr>
              <a:t>Do you think there are any more?  How do you know?</a:t>
            </a:r>
            <a:endParaRPr lang="en-GB" dirty="0"/>
          </a:p>
        </p:txBody>
      </p:sp>
      <p:pic>
        <p:nvPicPr>
          <p:cNvPr id="4" name="Picture 3">
            <a:extLst>
              <a:ext uri="{FF2B5EF4-FFF2-40B4-BE49-F238E27FC236}">
                <a16:creationId xmlns:a16="http://schemas.microsoft.com/office/drawing/2014/main" id="{E110D68E-4F7F-464A-AF12-605F5C39F163}"/>
              </a:ext>
            </a:extLst>
          </p:cNvPr>
          <p:cNvPicPr>
            <a:picLocks noChangeAspect="1"/>
          </p:cNvPicPr>
          <p:nvPr/>
        </p:nvPicPr>
        <p:blipFill>
          <a:blip r:embed="rId3"/>
          <a:stretch>
            <a:fillRect/>
          </a:stretch>
        </p:blipFill>
        <p:spPr>
          <a:xfrm rot="5400000">
            <a:off x="5573639" y="2488954"/>
            <a:ext cx="4221089" cy="1326094"/>
          </a:xfrm>
          <a:prstGeom prst="rect">
            <a:avLst/>
          </a:prstGeom>
        </p:spPr>
      </p:pic>
    </p:spTree>
    <p:extLst>
      <p:ext uri="{BB962C8B-B14F-4D97-AF65-F5344CB8AC3E}">
        <p14:creationId xmlns:p14="http://schemas.microsoft.com/office/powerpoint/2010/main" val="28230190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3E79BC7-717C-40FC-A360-DAF883EA1FEF}"/>
              </a:ext>
            </a:extLst>
          </p:cNvPr>
          <p:cNvPicPr>
            <a:picLocks noChangeAspect="1"/>
          </p:cNvPicPr>
          <p:nvPr/>
        </p:nvPicPr>
        <p:blipFill>
          <a:blip r:embed="rId3"/>
          <a:stretch>
            <a:fillRect/>
          </a:stretch>
        </p:blipFill>
        <p:spPr>
          <a:xfrm>
            <a:off x="395536" y="620688"/>
            <a:ext cx="1088481" cy="1053206"/>
          </a:xfrm>
          <a:prstGeom prst="rect">
            <a:avLst/>
          </a:prstGeom>
        </p:spPr>
      </p:pic>
      <p:pic>
        <p:nvPicPr>
          <p:cNvPr id="5" name="Picture 4">
            <a:extLst>
              <a:ext uri="{FF2B5EF4-FFF2-40B4-BE49-F238E27FC236}">
                <a16:creationId xmlns:a16="http://schemas.microsoft.com/office/drawing/2014/main" id="{75730E5E-A69C-42E3-9462-4DFD7915D20A}"/>
              </a:ext>
            </a:extLst>
          </p:cNvPr>
          <p:cNvPicPr>
            <a:picLocks noChangeAspect="1"/>
          </p:cNvPicPr>
          <p:nvPr/>
        </p:nvPicPr>
        <p:blipFill>
          <a:blip r:embed="rId4"/>
          <a:stretch>
            <a:fillRect/>
          </a:stretch>
        </p:blipFill>
        <p:spPr>
          <a:xfrm>
            <a:off x="4378222" y="1898946"/>
            <a:ext cx="980738" cy="1053206"/>
          </a:xfrm>
          <a:prstGeom prst="rect">
            <a:avLst/>
          </a:prstGeom>
        </p:spPr>
      </p:pic>
      <p:pic>
        <p:nvPicPr>
          <p:cNvPr id="6" name="Picture 5">
            <a:extLst>
              <a:ext uri="{FF2B5EF4-FFF2-40B4-BE49-F238E27FC236}">
                <a16:creationId xmlns:a16="http://schemas.microsoft.com/office/drawing/2014/main" id="{17DF91DF-F4AC-4E31-A02A-EFD6131C9E96}"/>
              </a:ext>
            </a:extLst>
          </p:cNvPr>
          <p:cNvPicPr>
            <a:picLocks noChangeAspect="1"/>
          </p:cNvPicPr>
          <p:nvPr/>
        </p:nvPicPr>
        <p:blipFill>
          <a:blip r:embed="rId5"/>
          <a:stretch>
            <a:fillRect/>
          </a:stretch>
        </p:blipFill>
        <p:spPr>
          <a:xfrm>
            <a:off x="479566" y="3180607"/>
            <a:ext cx="1028164" cy="1022971"/>
          </a:xfrm>
          <a:prstGeom prst="rect">
            <a:avLst/>
          </a:prstGeom>
        </p:spPr>
      </p:pic>
      <p:pic>
        <p:nvPicPr>
          <p:cNvPr id="7" name="Picture 6">
            <a:extLst>
              <a:ext uri="{FF2B5EF4-FFF2-40B4-BE49-F238E27FC236}">
                <a16:creationId xmlns:a16="http://schemas.microsoft.com/office/drawing/2014/main" id="{2F402E92-118B-4F9C-8F5D-DB66EB55674D}"/>
              </a:ext>
            </a:extLst>
          </p:cNvPr>
          <p:cNvPicPr>
            <a:picLocks noChangeAspect="1"/>
          </p:cNvPicPr>
          <p:nvPr/>
        </p:nvPicPr>
        <p:blipFill>
          <a:blip r:embed="rId3"/>
          <a:stretch>
            <a:fillRect/>
          </a:stretch>
        </p:blipFill>
        <p:spPr>
          <a:xfrm>
            <a:off x="1835696" y="635953"/>
            <a:ext cx="1088481" cy="1053206"/>
          </a:xfrm>
          <a:prstGeom prst="rect">
            <a:avLst/>
          </a:prstGeom>
        </p:spPr>
      </p:pic>
      <p:pic>
        <p:nvPicPr>
          <p:cNvPr id="8" name="Picture 7">
            <a:extLst>
              <a:ext uri="{FF2B5EF4-FFF2-40B4-BE49-F238E27FC236}">
                <a16:creationId xmlns:a16="http://schemas.microsoft.com/office/drawing/2014/main" id="{EB88B629-F15C-4FE8-81C0-07EF068BD17C}"/>
              </a:ext>
            </a:extLst>
          </p:cNvPr>
          <p:cNvPicPr>
            <a:picLocks noChangeAspect="1"/>
          </p:cNvPicPr>
          <p:nvPr/>
        </p:nvPicPr>
        <p:blipFill>
          <a:blip r:embed="rId3"/>
          <a:stretch>
            <a:fillRect/>
          </a:stretch>
        </p:blipFill>
        <p:spPr>
          <a:xfrm>
            <a:off x="3115715" y="1898946"/>
            <a:ext cx="1088481" cy="1053206"/>
          </a:xfrm>
          <a:prstGeom prst="rect">
            <a:avLst/>
          </a:prstGeom>
        </p:spPr>
      </p:pic>
      <p:pic>
        <p:nvPicPr>
          <p:cNvPr id="9" name="Picture 8">
            <a:extLst>
              <a:ext uri="{FF2B5EF4-FFF2-40B4-BE49-F238E27FC236}">
                <a16:creationId xmlns:a16="http://schemas.microsoft.com/office/drawing/2014/main" id="{0B4F3714-282F-43D8-A1E3-76BB23753E8D}"/>
              </a:ext>
            </a:extLst>
          </p:cNvPr>
          <p:cNvPicPr>
            <a:picLocks noChangeAspect="1"/>
          </p:cNvPicPr>
          <p:nvPr/>
        </p:nvPicPr>
        <p:blipFill>
          <a:blip r:embed="rId4"/>
          <a:stretch>
            <a:fillRect/>
          </a:stretch>
        </p:blipFill>
        <p:spPr>
          <a:xfrm>
            <a:off x="1859409" y="3192174"/>
            <a:ext cx="980738" cy="1053206"/>
          </a:xfrm>
          <a:prstGeom prst="rect">
            <a:avLst/>
          </a:prstGeom>
        </p:spPr>
      </p:pic>
      <p:pic>
        <p:nvPicPr>
          <p:cNvPr id="10" name="Picture 9">
            <a:extLst>
              <a:ext uri="{FF2B5EF4-FFF2-40B4-BE49-F238E27FC236}">
                <a16:creationId xmlns:a16="http://schemas.microsoft.com/office/drawing/2014/main" id="{CF5777D2-8359-4B72-A9D6-BA75FAA02E1A}"/>
              </a:ext>
            </a:extLst>
          </p:cNvPr>
          <p:cNvPicPr>
            <a:picLocks noChangeAspect="1"/>
          </p:cNvPicPr>
          <p:nvPr/>
        </p:nvPicPr>
        <p:blipFill>
          <a:blip r:embed="rId4"/>
          <a:stretch>
            <a:fillRect/>
          </a:stretch>
        </p:blipFill>
        <p:spPr>
          <a:xfrm>
            <a:off x="3191826" y="3180607"/>
            <a:ext cx="980738" cy="1053206"/>
          </a:xfrm>
          <a:prstGeom prst="rect">
            <a:avLst/>
          </a:prstGeom>
        </p:spPr>
      </p:pic>
      <p:pic>
        <p:nvPicPr>
          <p:cNvPr id="11" name="Picture 10">
            <a:extLst>
              <a:ext uri="{FF2B5EF4-FFF2-40B4-BE49-F238E27FC236}">
                <a16:creationId xmlns:a16="http://schemas.microsoft.com/office/drawing/2014/main" id="{99D64E33-CBC5-4E5D-AFF0-0A0B402C9FA4}"/>
              </a:ext>
            </a:extLst>
          </p:cNvPr>
          <p:cNvPicPr>
            <a:picLocks noChangeAspect="1"/>
          </p:cNvPicPr>
          <p:nvPr/>
        </p:nvPicPr>
        <p:blipFill>
          <a:blip r:embed="rId4"/>
          <a:stretch>
            <a:fillRect/>
          </a:stretch>
        </p:blipFill>
        <p:spPr>
          <a:xfrm>
            <a:off x="484251" y="1874210"/>
            <a:ext cx="980738" cy="1053206"/>
          </a:xfrm>
          <a:prstGeom prst="rect">
            <a:avLst/>
          </a:prstGeom>
        </p:spPr>
      </p:pic>
      <p:pic>
        <p:nvPicPr>
          <p:cNvPr id="12" name="Picture 11">
            <a:extLst>
              <a:ext uri="{FF2B5EF4-FFF2-40B4-BE49-F238E27FC236}">
                <a16:creationId xmlns:a16="http://schemas.microsoft.com/office/drawing/2014/main" id="{C72AB276-2ACA-41BD-9F15-4CA91490C740}"/>
              </a:ext>
            </a:extLst>
          </p:cNvPr>
          <p:cNvPicPr>
            <a:picLocks noChangeAspect="1"/>
          </p:cNvPicPr>
          <p:nvPr/>
        </p:nvPicPr>
        <p:blipFill>
          <a:blip r:embed="rId5"/>
          <a:stretch>
            <a:fillRect/>
          </a:stretch>
        </p:blipFill>
        <p:spPr>
          <a:xfrm>
            <a:off x="5532986" y="1949855"/>
            <a:ext cx="1028164" cy="1022971"/>
          </a:xfrm>
          <a:prstGeom prst="rect">
            <a:avLst/>
          </a:prstGeom>
        </p:spPr>
      </p:pic>
      <p:pic>
        <p:nvPicPr>
          <p:cNvPr id="13" name="Picture 12">
            <a:extLst>
              <a:ext uri="{FF2B5EF4-FFF2-40B4-BE49-F238E27FC236}">
                <a16:creationId xmlns:a16="http://schemas.microsoft.com/office/drawing/2014/main" id="{A6F24A28-CC04-41B4-9D36-A18FB6B501AE}"/>
              </a:ext>
            </a:extLst>
          </p:cNvPr>
          <p:cNvPicPr>
            <a:picLocks noChangeAspect="1"/>
          </p:cNvPicPr>
          <p:nvPr/>
        </p:nvPicPr>
        <p:blipFill>
          <a:blip r:embed="rId5"/>
          <a:stretch>
            <a:fillRect/>
          </a:stretch>
        </p:blipFill>
        <p:spPr>
          <a:xfrm>
            <a:off x="1835696" y="1929181"/>
            <a:ext cx="1028164" cy="1022971"/>
          </a:xfrm>
          <a:prstGeom prst="rect">
            <a:avLst/>
          </a:prstGeom>
        </p:spPr>
      </p:pic>
      <p:pic>
        <p:nvPicPr>
          <p:cNvPr id="14" name="Picture 13">
            <a:extLst>
              <a:ext uri="{FF2B5EF4-FFF2-40B4-BE49-F238E27FC236}">
                <a16:creationId xmlns:a16="http://schemas.microsoft.com/office/drawing/2014/main" id="{FCD398DD-2599-4F82-8DF3-A67E69BC8E82}"/>
              </a:ext>
            </a:extLst>
          </p:cNvPr>
          <p:cNvPicPr>
            <a:picLocks noChangeAspect="1"/>
          </p:cNvPicPr>
          <p:nvPr/>
        </p:nvPicPr>
        <p:blipFill>
          <a:blip r:embed="rId5"/>
          <a:stretch>
            <a:fillRect/>
          </a:stretch>
        </p:blipFill>
        <p:spPr>
          <a:xfrm>
            <a:off x="6770509" y="3204624"/>
            <a:ext cx="1028164" cy="1022971"/>
          </a:xfrm>
          <a:prstGeom prst="rect">
            <a:avLst/>
          </a:prstGeom>
        </p:spPr>
      </p:pic>
      <p:pic>
        <p:nvPicPr>
          <p:cNvPr id="16" name="Picture 15">
            <a:extLst>
              <a:ext uri="{FF2B5EF4-FFF2-40B4-BE49-F238E27FC236}">
                <a16:creationId xmlns:a16="http://schemas.microsoft.com/office/drawing/2014/main" id="{8D6F542C-3ADE-453B-AF4A-D23C8003CAE5}"/>
              </a:ext>
            </a:extLst>
          </p:cNvPr>
          <p:cNvPicPr>
            <a:picLocks noChangeAspect="1"/>
          </p:cNvPicPr>
          <p:nvPr/>
        </p:nvPicPr>
        <p:blipFill>
          <a:blip r:embed="rId5"/>
          <a:stretch>
            <a:fillRect/>
          </a:stretch>
        </p:blipFill>
        <p:spPr>
          <a:xfrm>
            <a:off x="4346666" y="688619"/>
            <a:ext cx="1028164" cy="1022971"/>
          </a:xfrm>
          <a:prstGeom prst="rect">
            <a:avLst/>
          </a:prstGeom>
        </p:spPr>
      </p:pic>
      <p:pic>
        <p:nvPicPr>
          <p:cNvPr id="17" name="Picture 16">
            <a:extLst>
              <a:ext uri="{FF2B5EF4-FFF2-40B4-BE49-F238E27FC236}">
                <a16:creationId xmlns:a16="http://schemas.microsoft.com/office/drawing/2014/main" id="{6D695F48-602E-461A-8CB1-DFBBD480F760}"/>
              </a:ext>
            </a:extLst>
          </p:cNvPr>
          <p:cNvPicPr>
            <a:picLocks noChangeAspect="1"/>
          </p:cNvPicPr>
          <p:nvPr/>
        </p:nvPicPr>
        <p:blipFill>
          <a:blip r:embed="rId5"/>
          <a:stretch>
            <a:fillRect/>
          </a:stretch>
        </p:blipFill>
        <p:spPr>
          <a:xfrm>
            <a:off x="3145874" y="669180"/>
            <a:ext cx="1028164" cy="1022971"/>
          </a:xfrm>
          <a:prstGeom prst="rect">
            <a:avLst/>
          </a:prstGeom>
        </p:spPr>
      </p:pic>
      <p:pic>
        <p:nvPicPr>
          <p:cNvPr id="19" name="Picture 18">
            <a:extLst>
              <a:ext uri="{FF2B5EF4-FFF2-40B4-BE49-F238E27FC236}">
                <a16:creationId xmlns:a16="http://schemas.microsoft.com/office/drawing/2014/main" id="{2682575B-9FCC-4C06-A7FD-C5D1870ABCF3}"/>
              </a:ext>
            </a:extLst>
          </p:cNvPr>
          <p:cNvPicPr>
            <a:picLocks noChangeAspect="1"/>
          </p:cNvPicPr>
          <p:nvPr/>
        </p:nvPicPr>
        <p:blipFill>
          <a:blip r:embed="rId3"/>
          <a:stretch>
            <a:fillRect/>
          </a:stretch>
        </p:blipFill>
        <p:spPr>
          <a:xfrm>
            <a:off x="4359787" y="3189507"/>
            <a:ext cx="1088481" cy="1053206"/>
          </a:xfrm>
          <a:prstGeom prst="rect">
            <a:avLst/>
          </a:prstGeom>
        </p:spPr>
      </p:pic>
      <p:pic>
        <p:nvPicPr>
          <p:cNvPr id="21" name="Picture 20">
            <a:extLst>
              <a:ext uri="{FF2B5EF4-FFF2-40B4-BE49-F238E27FC236}">
                <a16:creationId xmlns:a16="http://schemas.microsoft.com/office/drawing/2014/main" id="{1638403A-598A-467B-8111-4B5B25452953}"/>
              </a:ext>
            </a:extLst>
          </p:cNvPr>
          <p:cNvPicPr>
            <a:picLocks noChangeAspect="1"/>
          </p:cNvPicPr>
          <p:nvPr/>
        </p:nvPicPr>
        <p:blipFill>
          <a:blip r:embed="rId3"/>
          <a:stretch>
            <a:fillRect/>
          </a:stretch>
        </p:blipFill>
        <p:spPr>
          <a:xfrm>
            <a:off x="6770509" y="1963724"/>
            <a:ext cx="1088481" cy="1053206"/>
          </a:xfrm>
          <a:prstGeom prst="rect">
            <a:avLst/>
          </a:prstGeom>
        </p:spPr>
      </p:pic>
      <p:pic>
        <p:nvPicPr>
          <p:cNvPr id="22" name="Picture 21">
            <a:extLst>
              <a:ext uri="{FF2B5EF4-FFF2-40B4-BE49-F238E27FC236}">
                <a16:creationId xmlns:a16="http://schemas.microsoft.com/office/drawing/2014/main" id="{CB36CE7B-72AF-44BE-B6A8-D208A2D4D3DB}"/>
              </a:ext>
            </a:extLst>
          </p:cNvPr>
          <p:cNvPicPr>
            <a:picLocks noChangeAspect="1"/>
          </p:cNvPicPr>
          <p:nvPr/>
        </p:nvPicPr>
        <p:blipFill>
          <a:blip r:embed="rId3"/>
          <a:stretch>
            <a:fillRect/>
          </a:stretch>
        </p:blipFill>
        <p:spPr>
          <a:xfrm>
            <a:off x="5532986" y="3183526"/>
            <a:ext cx="1088481" cy="1053206"/>
          </a:xfrm>
          <a:prstGeom prst="rect">
            <a:avLst/>
          </a:prstGeom>
        </p:spPr>
      </p:pic>
      <p:pic>
        <p:nvPicPr>
          <p:cNvPr id="23" name="Picture 22">
            <a:extLst>
              <a:ext uri="{FF2B5EF4-FFF2-40B4-BE49-F238E27FC236}">
                <a16:creationId xmlns:a16="http://schemas.microsoft.com/office/drawing/2014/main" id="{DD3F0E80-5143-44AE-9DE0-0F615E7331D8}"/>
              </a:ext>
            </a:extLst>
          </p:cNvPr>
          <p:cNvPicPr>
            <a:picLocks noChangeAspect="1"/>
          </p:cNvPicPr>
          <p:nvPr/>
        </p:nvPicPr>
        <p:blipFill>
          <a:blip r:embed="rId4"/>
          <a:stretch>
            <a:fillRect/>
          </a:stretch>
        </p:blipFill>
        <p:spPr>
          <a:xfrm>
            <a:off x="6794222" y="722824"/>
            <a:ext cx="980738" cy="1053206"/>
          </a:xfrm>
          <a:prstGeom prst="rect">
            <a:avLst/>
          </a:prstGeom>
        </p:spPr>
      </p:pic>
      <p:pic>
        <p:nvPicPr>
          <p:cNvPr id="24" name="Picture 23">
            <a:extLst>
              <a:ext uri="{FF2B5EF4-FFF2-40B4-BE49-F238E27FC236}">
                <a16:creationId xmlns:a16="http://schemas.microsoft.com/office/drawing/2014/main" id="{6B78FE2C-493A-466F-B291-194F1545A36D}"/>
              </a:ext>
            </a:extLst>
          </p:cNvPr>
          <p:cNvPicPr>
            <a:picLocks noChangeAspect="1"/>
          </p:cNvPicPr>
          <p:nvPr/>
        </p:nvPicPr>
        <p:blipFill>
          <a:blip r:embed="rId4"/>
          <a:stretch>
            <a:fillRect/>
          </a:stretch>
        </p:blipFill>
        <p:spPr>
          <a:xfrm>
            <a:off x="5605677" y="707327"/>
            <a:ext cx="980738" cy="1053206"/>
          </a:xfrm>
          <a:prstGeom prst="rect">
            <a:avLst/>
          </a:prstGeom>
        </p:spPr>
      </p:pic>
    </p:spTree>
    <p:extLst>
      <p:ext uri="{BB962C8B-B14F-4D97-AF65-F5344CB8AC3E}">
        <p14:creationId xmlns:p14="http://schemas.microsoft.com/office/powerpoint/2010/main" val="1996365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1C1A8C6-2680-4929-8CBF-B92FC2EA037E}"/>
              </a:ext>
            </a:extLst>
          </p:cNvPr>
          <p:cNvPicPr>
            <a:picLocks noChangeAspect="1"/>
          </p:cNvPicPr>
          <p:nvPr/>
        </p:nvPicPr>
        <p:blipFill>
          <a:blip r:embed="rId3"/>
          <a:stretch>
            <a:fillRect/>
          </a:stretch>
        </p:blipFill>
        <p:spPr>
          <a:xfrm>
            <a:off x="604837" y="661987"/>
            <a:ext cx="7934325" cy="5534025"/>
          </a:xfrm>
          <a:prstGeom prst="rect">
            <a:avLst/>
          </a:prstGeom>
        </p:spPr>
      </p:pic>
    </p:spTree>
    <p:extLst>
      <p:ext uri="{BB962C8B-B14F-4D97-AF65-F5344CB8AC3E}">
        <p14:creationId xmlns:p14="http://schemas.microsoft.com/office/powerpoint/2010/main" val="1215052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CD993F-61DF-42BA-A307-E01A04478E50}"/>
              </a:ext>
            </a:extLst>
          </p:cNvPr>
          <p:cNvPicPr>
            <a:picLocks noChangeAspect="1"/>
          </p:cNvPicPr>
          <p:nvPr/>
        </p:nvPicPr>
        <p:blipFill>
          <a:blip r:embed="rId3"/>
          <a:stretch>
            <a:fillRect/>
          </a:stretch>
        </p:blipFill>
        <p:spPr>
          <a:xfrm>
            <a:off x="158285" y="1844891"/>
            <a:ext cx="2289483" cy="915793"/>
          </a:xfrm>
          <a:prstGeom prst="rect">
            <a:avLst/>
          </a:prstGeom>
        </p:spPr>
      </p:pic>
      <p:pic>
        <p:nvPicPr>
          <p:cNvPr id="3" name="Picture 2">
            <a:extLst>
              <a:ext uri="{FF2B5EF4-FFF2-40B4-BE49-F238E27FC236}">
                <a16:creationId xmlns:a16="http://schemas.microsoft.com/office/drawing/2014/main" id="{BFB94CA7-944F-4518-AF87-25DCB495384F}"/>
              </a:ext>
            </a:extLst>
          </p:cNvPr>
          <p:cNvPicPr>
            <a:picLocks noChangeAspect="1"/>
          </p:cNvPicPr>
          <p:nvPr/>
        </p:nvPicPr>
        <p:blipFill>
          <a:blip r:embed="rId4"/>
          <a:stretch>
            <a:fillRect/>
          </a:stretch>
        </p:blipFill>
        <p:spPr>
          <a:xfrm>
            <a:off x="2771808" y="1384287"/>
            <a:ext cx="5362575" cy="2376264"/>
          </a:xfrm>
          <a:prstGeom prst="rect">
            <a:avLst/>
          </a:prstGeom>
        </p:spPr>
      </p:pic>
      <p:pic>
        <p:nvPicPr>
          <p:cNvPr id="4" name="Picture 3">
            <a:extLst>
              <a:ext uri="{FF2B5EF4-FFF2-40B4-BE49-F238E27FC236}">
                <a16:creationId xmlns:a16="http://schemas.microsoft.com/office/drawing/2014/main" id="{C54D976C-6F8C-4025-BF7D-18E7187679F0}"/>
              </a:ext>
            </a:extLst>
          </p:cNvPr>
          <p:cNvPicPr>
            <a:picLocks noChangeAspect="1"/>
          </p:cNvPicPr>
          <p:nvPr/>
        </p:nvPicPr>
        <p:blipFill>
          <a:blip r:embed="rId5"/>
          <a:stretch>
            <a:fillRect/>
          </a:stretch>
        </p:blipFill>
        <p:spPr>
          <a:xfrm>
            <a:off x="2123728" y="3760551"/>
            <a:ext cx="6023048" cy="1616787"/>
          </a:xfrm>
          <a:prstGeom prst="rect">
            <a:avLst/>
          </a:prstGeom>
        </p:spPr>
      </p:pic>
      <p:pic>
        <p:nvPicPr>
          <p:cNvPr id="5" name="Picture 4">
            <a:extLst>
              <a:ext uri="{FF2B5EF4-FFF2-40B4-BE49-F238E27FC236}">
                <a16:creationId xmlns:a16="http://schemas.microsoft.com/office/drawing/2014/main" id="{AAAB1F83-B6A3-43CF-985E-D9BCCB57E1BE}"/>
              </a:ext>
            </a:extLst>
          </p:cNvPr>
          <p:cNvPicPr>
            <a:picLocks noChangeAspect="1"/>
          </p:cNvPicPr>
          <p:nvPr/>
        </p:nvPicPr>
        <p:blipFill>
          <a:blip r:embed="rId6"/>
          <a:stretch>
            <a:fillRect/>
          </a:stretch>
        </p:blipFill>
        <p:spPr>
          <a:xfrm>
            <a:off x="2123728" y="5377338"/>
            <a:ext cx="6024382" cy="999867"/>
          </a:xfrm>
          <a:prstGeom prst="rect">
            <a:avLst/>
          </a:prstGeom>
        </p:spPr>
      </p:pic>
      <p:pic>
        <p:nvPicPr>
          <p:cNvPr id="6" name="Picture 5">
            <a:extLst>
              <a:ext uri="{FF2B5EF4-FFF2-40B4-BE49-F238E27FC236}">
                <a16:creationId xmlns:a16="http://schemas.microsoft.com/office/drawing/2014/main" id="{5E5F8079-800D-4145-8D2D-0C58149FC7B6}"/>
              </a:ext>
            </a:extLst>
          </p:cNvPr>
          <p:cNvPicPr>
            <a:picLocks noChangeAspect="1"/>
          </p:cNvPicPr>
          <p:nvPr/>
        </p:nvPicPr>
        <p:blipFill>
          <a:blip r:embed="rId7"/>
          <a:stretch>
            <a:fillRect/>
          </a:stretch>
        </p:blipFill>
        <p:spPr>
          <a:xfrm>
            <a:off x="1303026" y="345090"/>
            <a:ext cx="5548558" cy="999867"/>
          </a:xfrm>
          <a:prstGeom prst="rect">
            <a:avLst/>
          </a:prstGeom>
        </p:spPr>
      </p:pic>
    </p:spTree>
    <p:extLst>
      <p:ext uri="{BB962C8B-B14F-4D97-AF65-F5344CB8AC3E}">
        <p14:creationId xmlns:p14="http://schemas.microsoft.com/office/powerpoint/2010/main" val="8627813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8451EA-8846-451A-8AB9-E2C6471516AF}"/>
              </a:ext>
            </a:extLst>
          </p:cNvPr>
          <p:cNvPicPr>
            <a:picLocks noChangeAspect="1"/>
          </p:cNvPicPr>
          <p:nvPr/>
        </p:nvPicPr>
        <p:blipFill>
          <a:blip r:embed="rId3"/>
          <a:stretch>
            <a:fillRect/>
          </a:stretch>
        </p:blipFill>
        <p:spPr>
          <a:xfrm>
            <a:off x="611560" y="476672"/>
            <a:ext cx="5548558" cy="999867"/>
          </a:xfrm>
          <a:prstGeom prst="rect">
            <a:avLst/>
          </a:prstGeom>
        </p:spPr>
      </p:pic>
      <p:pic>
        <p:nvPicPr>
          <p:cNvPr id="4" name="Picture 3">
            <a:extLst>
              <a:ext uri="{FF2B5EF4-FFF2-40B4-BE49-F238E27FC236}">
                <a16:creationId xmlns:a16="http://schemas.microsoft.com/office/drawing/2014/main" id="{31937EAC-466D-45D7-BD65-4F69A6AA970D}"/>
              </a:ext>
            </a:extLst>
          </p:cNvPr>
          <p:cNvPicPr>
            <a:picLocks noChangeAspect="1"/>
          </p:cNvPicPr>
          <p:nvPr/>
        </p:nvPicPr>
        <p:blipFill>
          <a:blip r:embed="rId4"/>
          <a:stretch>
            <a:fillRect/>
          </a:stretch>
        </p:blipFill>
        <p:spPr>
          <a:xfrm>
            <a:off x="971600" y="1772816"/>
            <a:ext cx="4608512" cy="3914998"/>
          </a:xfrm>
          <a:prstGeom prst="rect">
            <a:avLst/>
          </a:prstGeom>
        </p:spPr>
      </p:pic>
      <p:pic>
        <p:nvPicPr>
          <p:cNvPr id="5" name="Picture 4">
            <a:extLst>
              <a:ext uri="{FF2B5EF4-FFF2-40B4-BE49-F238E27FC236}">
                <a16:creationId xmlns:a16="http://schemas.microsoft.com/office/drawing/2014/main" id="{3B175F66-EC8D-41EC-A72B-7660509096F2}"/>
              </a:ext>
            </a:extLst>
          </p:cNvPr>
          <p:cNvPicPr>
            <a:picLocks noChangeAspect="1"/>
          </p:cNvPicPr>
          <p:nvPr/>
        </p:nvPicPr>
        <p:blipFill>
          <a:blip r:embed="rId5"/>
          <a:stretch>
            <a:fillRect/>
          </a:stretch>
        </p:blipFill>
        <p:spPr>
          <a:xfrm>
            <a:off x="6300192" y="2060848"/>
            <a:ext cx="2088232" cy="1864768"/>
          </a:xfrm>
          <a:prstGeom prst="rect">
            <a:avLst/>
          </a:prstGeom>
        </p:spPr>
      </p:pic>
    </p:spTree>
    <p:extLst>
      <p:ext uri="{BB962C8B-B14F-4D97-AF65-F5344CB8AC3E}">
        <p14:creationId xmlns:p14="http://schemas.microsoft.com/office/powerpoint/2010/main" val="758781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9851ED-0E3F-4C38-A004-EAAEA5216616}"/>
              </a:ext>
            </a:extLst>
          </p:cNvPr>
          <p:cNvPicPr>
            <a:picLocks noChangeAspect="1"/>
          </p:cNvPicPr>
          <p:nvPr/>
        </p:nvPicPr>
        <p:blipFill>
          <a:blip r:embed="rId3"/>
          <a:stretch>
            <a:fillRect/>
          </a:stretch>
        </p:blipFill>
        <p:spPr>
          <a:xfrm>
            <a:off x="636812" y="2276872"/>
            <a:ext cx="7991872" cy="1152128"/>
          </a:xfrm>
          <a:prstGeom prst="rect">
            <a:avLst/>
          </a:prstGeom>
        </p:spPr>
      </p:pic>
      <p:pic>
        <p:nvPicPr>
          <p:cNvPr id="3" name="Picture 2">
            <a:extLst>
              <a:ext uri="{FF2B5EF4-FFF2-40B4-BE49-F238E27FC236}">
                <a16:creationId xmlns:a16="http://schemas.microsoft.com/office/drawing/2014/main" id="{F4F85CFB-71E8-43DF-B32C-D83EC2F65D60}"/>
              </a:ext>
            </a:extLst>
          </p:cNvPr>
          <p:cNvPicPr>
            <a:picLocks noChangeAspect="1"/>
          </p:cNvPicPr>
          <p:nvPr/>
        </p:nvPicPr>
        <p:blipFill>
          <a:blip r:embed="rId4"/>
          <a:stretch>
            <a:fillRect/>
          </a:stretch>
        </p:blipFill>
        <p:spPr>
          <a:xfrm>
            <a:off x="611560" y="476672"/>
            <a:ext cx="5548558" cy="999867"/>
          </a:xfrm>
          <a:prstGeom prst="rect">
            <a:avLst/>
          </a:prstGeom>
        </p:spPr>
      </p:pic>
    </p:spTree>
    <p:extLst>
      <p:ext uri="{BB962C8B-B14F-4D97-AF65-F5344CB8AC3E}">
        <p14:creationId xmlns:p14="http://schemas.microsoft.com/office/powerpoint/2010/main" val="7940182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ABC84D-E65C-4A31-BD49-5ED51B1EDB2C}"/>
              </a:ext>
            </a:extLst>
          </p:cNvPr>
          <p:cNvPicPr>
            <a:picLocks noChangeAspect="1"/>
          </p:cNvPicPr>
          <p:nvPr/>
        </p:nvPicPr>
        <p:blipFill>
          <a:blip r:embed="rId3"/>
          <a:stretch>
            <a:fillRect/>
          </a:stretch>
        </p:blipFill>
        <p:spPr>
          <a:xfrm>
            <a:off x="390525" y="1340768"/>
            <a:ext cx="8362950" cy="4724400"/>
          </a:xfrm>
          <a:prstGeom prst="rect">
            <a:avLst/>
          </a:prstGeom>
        </p:spPr>
      </p:pic>
      <p:pic>
        <p:nvPicPr>
          <p:cNvPr id="3" name="Picture 2">
            <a:extLst>
              <a:ext uri="{FF2B5EF4-FFF2-40B4-BE49-F238E27FC236}">
                <a16:creationId xmlns:a16="http://schemas.microsoft.com/office/drawing/2014/main" id="{A77ACF22-486A-43B4-B300-A4A58A4670C5}"/>
              </a:ext>
            </a:extLst>
          </p:cNvPr>
          <p:cNvPicPr>
            <a:picLocks noChangeAspect="1"/>
          </p:cNvPicPr>
          <p:nvPr/>
        </p:nvPicPr>
        <p:blipFill>
          <a:blip r:embed="rId4"/>
          <a:stretch>
            <a:fillRect/>
          </a:stretch>
        </p:blipFill>
        <p:spPr>
          <a:xfrm>
            <a:off x="467544" y="120754"/>
            <a:ext cx="5548558" cy="999867"/>
          </a:xfrm>
          <a:prstGeom prst="rect">
            <a:avLst/>
          </a:prstGeom>
        </p:spPr>
      </p:pic>
    </p:spTree>
    <p:extLst>
      <p:ext uri="{BB962C8B-B14F-4D97-AF65-F5344CB8AC3E}">
        <p14:creationId xmlns:p14="http://schemas.microsoft.com/office/powerpoint/2010/main" val="8464869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3BE6C8-5E49-40A0-A3E4-90A59543BA3F}"/>
              </a:ext>
            </a:extLst>
          </p:cNvPr>
          <p:cNvPicPr>
            <a:picLocks noChangeAspect="1"/>
          </p:cNvPicPr>
          <p:nvPr/>
        </p:nvPicPr>
        <p:blipFill>
          <a:blip r:embed="rId3"/>
          <a:stretch>
            <a:fillRect/>
          </a:stretch>
        </p:blipFill>
        <p:spPr>
          <a:xfrm>
            <a:off x="395536" y="476672"/>
            <a:ext cx="5548558" cy="999867"/>
          </a:xfrm>
          <a:prstGeom prst="rect">
            <a:avLst/>
          </a:prstGeom>
        </p:spPr>
      </p:pic>
      <p:pic>
        <p:nvPicPr>
          <p:cNvPr id="5" name="Picture 4">
            <a:extLst>
              <a:ext uri="{FF2B5EF4-FFF2-40B4-BE49-F238E27FC236}">
                <a16:creationId xmlns:a16="http://schemas.microsoft.com/office/drawing/2014/main" id="{ADC11D2E-B535-410E-ADA4-C99BD53D3FD9}"/>
              </a:ext>
            </a:extLst>
          </p:cNvPr>
          <p:cNvPicPr>
            <a:picLocks noChangeAspect="1"/>
          </p:cNvPicPr>
          <p:nvPr/>
        </p:nvPicPr>
        <p:blipFill>
          <a:blip r:embed="rId4"/>
          <a:stretch>
            <a:fillRect/>
          </a:stretch>
        </p:blipFill>
        <p:spPr>
          <a:xfrm>
            <a:off x="395536" y="1916832"/>
            <a:ext cx="7993049" cy="2152824"/>
          </a:xfrm>
          <a:prstGeom prst="rect">
            <a:avLst/>
          </a:prstGeom>
        </p:spPr>
      </p:pic>
    </p:spTree>
    <p:extLst>
      <p:ext uri="{BB962C8B-B14F-4D97-AF65-F5344CB8AC3E}">
        <p14:creationId xmlns:p14="http://schemas.microsoft.com/office/powerpoint/2010/main" val="2931644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EBE5AF8-317A-49AD-8203-CA804CBE1D31}"/>
              </a:ext>
            </a:extLst>
          </p:cNvPr>
          <p:cNvPicPr>
            <a:picLocks noChangeAspect="1"/>
          </p:cNvPicPr>
          <p:nvPr/>
        </p:nvPicPr>
        <p:blipFill>
          <a:blip r:embed="rId3"/>
          <a:stretch>
            <a:fillRect/>
          </a:stretch>
        </p:blipFill>
        <p:spPr>
          <a:xfrm>
            <a:off x="611560" y="476672"/>
            <a:ext cx="5548558" cy="999867"/>
          </a:xfrm>
          <a:prstGeom prst="rect">
            <a:avLst/>
          </a:prstGeom>
        </p:spPr>
      </p:pic>
      <p:pic>
        <p:nvPicPr>
          <p:cNvPr id="3" name="Picture 2">
            <a:extLst>
              <a:ext uri="{FF2B5EF4-FFF2-40B4-BE49-F238E27FC236}">
                <a16:creationId xmlns:a16="http://schemas.microsoft.com/office/drawing/2014/main" id="{CB579B44-DBB5-4170-B4FE-388BAB038A7A}"/>
              </a:ext>
            </a:extLst>
          </p:cNvPr>
          <p:cNvPicPr>
            <a:picLocks noChangeAspect="1"/>
          </p:cNvPicPr>
          <p:nvPr/>
        </p:nvPicPr>
        <p:blipFill>
          <a:blip r:embed="rId4"/>
          <a:stretch>
            <a:fillRect/>
          </a:stretch>
        </p:blipFill>
        <p:spPr>
          <a:xfrm>
            <a:off x="611560" y="1628800"/>
            <a:ext cx="5760640" cy="4260159"/>
          </a:xfrm>
          <a:prstGeom prst="rect">
            <a:avLst/>
          </a:prstGeom>
        </p:spPr>
      </p:pic>
    </p:spTree>
    <p:extLst>
      <p:ext uri="{BB962C8B-B14F-4D97-AF65-F5344CB8AC3E}">
        <p14:creationId xmlns:p14="http://schemas.microsoft.com/office/powerpoint/2010/main" val="27576416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0C7FD53-1B50-4528-96D8-782C3EC9BADC}"/>
              </a:ext>
            </a:extLst>
          </p:cNvPr>
          <p:cNvPicPr>
            <a:picLocks noChangeAspect="1"/>
          </p:cNvPicPr>
          <p:nvPr/>
        </p:nvPicPr>
        <p:blipFill>
          <a:blip r:embed="rId3"/>
          <a:stretch>
            <a:fillRect/>
          </a:stretch>
        </p:blipFill>
        <p:spPr>
          <a:xfrm>
            <a:off x="414337" y="2132856"/>
            <a:ext cx="8315325" cy="2914650"/>
          </a:xfrm>
          <a:prstGeom prst="rect">
            <a:avLst/>
          </a:prstGeom>
        </p:spPr>
      </p:pic>
      <p:pic>
        <p:nvPicPr>
          <p:cNvPr id="8" name="Picture 7">
            <a:extLst>
              <a:ext uri="{FF2B5EF4-FFF2-40B4-BE49-F238E27FC236}">
                <a16:creationId xmlns:a16="http://schemas.microsoft.com/office/drawing/2014/main" id="{E04A460F-263B-4610-AF6E-0E887B866168}"/>
              </a:ext>
            </a:extLst>
          </p:cNvPr>
          <p:cNvPicPr>
            <a:picLocks noChangeAspect="1"/>
          </p:cNvPicPr>
          <p:nvPr/>
        </p:nvPicPr>
        <p:blipFill>
          <a:blip r:embed="rId4"/>
          <a:stretch>
            <a:fillRect/>
          </a:stretch>
        </p:blipFill>
        <p:spPr>
          <a:xfrm>
            <a:off x="414337" y="476672"/>
            <a:ext cx="5548558" cy="999867"/>
          </a:xfrm>
          <a:prstGeom prst="rect">
            <a:avLst/>
          </a:prstGeom>
        </p:spPr>
      </p:pic>
    </p:spTree>
    <p:extLst>
      <p:ext uri="{BB962C8B-B14F-4D97-AF65-F5344CB8AC3E}">
        <p14:creationId xmlns:p14="http://schemas.microsoft.com/office/powerpoint/2010/main" val="29381790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B29697A-7136-438C-9F05-B6A72D2A2ACE}"/>
              </a:ext>
            </a:extLst>
          </p:cNvPr>
          <p:cNvPicPr>
            <a:picLocks noChangeAspect="1"/>
          </p:cNvPicPr>
          <p:nvPr/>
        </p:nvPicPr>
        <p:blipFill>
          <a:blip r:embed="rId3"/>
          <a:stretch>
            <a:fillRect/>
          </a:stretch>
        </p:blipFill>
        <p:spPr>
          <a:xfrm>
            <a:off x="467544" y="2420888"/>
            <a:ext cx="7632848" cy="1389490"/>
          </a:xfrm>
          <a:prstGeom prst="rect">
            <a:avLst/>
          </a:prstGeom>
        </p:spPr>
      </p:pic>
      <p:pic>
        <p:nvPicPr>
          <p:cNvPr id="3" name="Picture 2">
            <a:extLst>
              <a:ext uri="{FF2B5EF4-FFF2-40B4-BE49-F238E27FC236}">
                <a16:creationId xmlns:a16="http://schemas.microsoft.com/office/drawing/2014/main" id="{614E1AEB-D842-4890-8C5D-9CCAC45454D4}"/>
              </a:ext>
            </a:extLst>
          </p:cNvPr>
          <p:cNvPicPr>
            <a:picLocks noChangeAspect="1"/>
          </p:cNvPicPr>
          <p:nvPr/>
        </p:nvPicPr>
        <p:blipFill>
          <a:blip r:embed="rId4"/>
          <a:stretch>
            <a:fillRect/>
          </a:stretch>
        </p:blipFill>
        <p:spPr>
          <a:xfrm>
            <a:off x="411477" y="620688"/>
            <a:ext cx="5548558" cy="999867"/>
          </a:xfrm>
          <a:prstGeom prst="rect">
            <a:avLst/>
          </a:prstGeom>
        </p:spPr>
      </p:pic>
    </p:spTree>
    <p:extLst>
      <p:ext uri="{BB962C8B-B14F-4D97-AF65-F5344CB8AC3E}">
        <p14:creationId xmlns:p14="http://schemas.microsoft.com/office/powerpoint/2010/main" val="6470645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3BD1F6-5123-4E87-8F15-A6588242FC31}"/>
              </a:ext>
            </a:extLst>
          </p:cNvPr>
          <p:cNvSpPr/>
          <p:nvPr/>
        </p:nvSpPr>
        <p:spPr>
          <a:xfrm>
            <a:off x="1187624" y="3717032"/>
            <a:ext cx="5904656" cy="923330"/>
          </a:xfrm>
          <a:prstGeom prst="rect">
            <a:avLst/>
          </a:prstGeom>
          <a:noFill/>
        </p:spPr>
        <p:txBody>
          <a:bodyPr wrap="squar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5776 – 855 = </a:t>
            </a:r>
          </a:p>
        </p:txBody>
      </p:sp>
      <p:sp>
        <p:nvSpPr>
          <p:cNvPr id="3" name="Rectangle 2">
            <a:extLst>
              <a:ext uri="{FF2B5EF4-FFF2-40B4-BE49-F238E27FC236}">
                <a16:creationId xmlns:a16="http://schemas.microsoft.com/office/drawing/2014/main" id="{98DAEB02-594D-41D9-8637-7FB8EE1C5C9A}"/>
              </a:ext>
            </a:extLst>
          </p:cNvPr>
          <p:cNvSpPr/>
          <p:nvPr/>
        </p:nvSpPr>
        <p:spPr>
          <a:xfrm>
            <a:off x="815013" y="1340768"/>
            <a:ext cx="7717427" cy="1938992"/>
          </a:xfrm>
          <a:prstGeom prst="rect">
            <a:avLst/>
          </a:prstGeom>
        </p:spPr>
        <p:txBody>
          <a:bodyPr wrap="square">
            <a:spAutoFit/>
          </a:bodyPr>
          <a:lstStyle/>
          <a:p>
            <a:r>
              <a:rPr lang="en-GB" sz="4000" dirty="0">
                <a:latin typeface="Comic Sans MS" panose="030F0702030302020204" pitchFamily="66" charset="0"/>
              </a:rPr>
              <a:t>How could you use the bar model to create this with your child?</a:t>
            </a:r>
          </a:p>
        </p:txBody>
      </p:sp>
    </p:spTree>
    <p:extLst>
      <p:ext uri="{BB962C8B-B14F-4D97-AF65-F5344CB8AC3E}">
        <p14:creationId xmlns:p14="http://schemas.microsoft.com/office/powerpoint/2010/main" val="2902084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21A107-BCB6-49F4-9D38-63319A647749}"/>
              </a:ext>
            </a:extLst>
          </p:cNvPr>
          <p:cNvSpPr/>
          <p:nvPr/>
        </p:nvSpPr>
        <p:spPr>
          <a:xfrm>
            <a:off x="1715250" y="1412776"/>
            <a:ext cx="5760640" cy="72008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5776</a:t>
            </a:r>
          </a:p>
        </p:txBody>
      </p:sp>
      <p:sp>
        <p:nvSpPr>
          <p:cNvPr id="3" name="Rectangle 2">
            <a:extLst>
              <a:ext uri="{FF2B5EF4-FFF2-40B4-BE49-F238E27FC236}">
                <a16:creationId xmlns:a16="http://schemas.microsoft.com/office/drawing/2014/main" id="{306086A3-3B65-43DE-A4C7-F3A412C03F36}"/>
              </a:ext>
            </a:extLst>
          </p:cNvPr>
          <p:cNvSpPr/>
          <p:nvPr/>
        </p:nvSpPr>
        <p:spPr>
          <a:xfrm>
            <a:off x="1715250" y="2132856"/>
            <a:ext cx="4176464" cy="7920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latin typeface="SassoonPrimaryInfant"/>
              </a:rPr>
              <a:t>?</a:t>
            </a:r>
          </a:p>
        </p:txBody>
      </p:sp>
      <p:sp>
        <p:nvSpPr>
          <p:cNvPr id="4" name="Rectangle 3">
            <a:extLst>
              <a:ext uri="{FF2B5EF4-FFF2-40B4-BE49-F238E27FC236}">
                <a16:creationId xmlns:a16="http://schemas.microsoft.com/office/drawing/2014/main" id="{2869ADB7-7DB2-47EF-B8BD-6B071B6FE829}"/>
              </a:ext>
            </a:extLst>
          </p:cNvPr>
          <p:cNvSpPr/>
          <p:nvPr/>
        </p:nvSpPr>
        <p:spPr>
          <a:xfrm>
            <a:off x="5891714" y="2132856"/>
            <a:ext cx="1584176" cy="79208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855</a:t>
            </a:r>
          </a:p>
        </p:txBody>
      </p:sp>
      <p:sp>
        <p:nvSpPr>
          <p:cNvPr id="5" name="Rectangle 4">
            <a:extLst>
              <a:ext uri="{FF2B5EF4-FFF2-40B4-BE49-F238E27FC236}">
                <a16:creationId xmlns:a16="http://schemas.microsoft.com/office/drawing/2014/main" id="{7F1680FD-74AD-47C0-9934-1E110F8F4205}"/>
              </a:ext>
            </a:extLst>
          </p:cNvPr>
          <p:cNvSpPr/>
          <p:nvPr/>
        </p:nvSpPr>
        <p:spPr>
          <a:xfrm>
            <a:off x="1691680" y="764704"/>
            <a:ext cx="5760640" cy="369332"/>
          </a:xfrm>
          <a:prstGeom prst="rect">
            <a:avLst/>
          </a:prstGeom>
        </p:spPr>
        <p:txBody>
          <a:bodyPr wrap="square">
            <a:spAutoFit/>
          </a:bodyPr>
          <a:lstStyle/>
          <a:p>
            <a:pPr algn="ctr"/>
            <a:r>
              <a:rPr lang="en-US" dirty="0">
                <a:ln w="0"/>
                <a:effectLst>
                  <a:outerShdw blurRad="38100" dist="19050" dir="2700000" algn="tl" rotWithShape="0">
                    <a:schemeClr val="dk1">
                      <a:alpha val="40000"/>
                    </a:schemeClr>
                  </a:outerShdw>
                </a:effectLst>
                <a:latin typeface="Comic Sans MS" panose="030F0702030302020204" pitchFamily="66" charset="0"/>
              </a:rPr>
              <a:t>5776 – 855 = </a:t>
            </a:r>
          </a:p>
        </p:txBody>
      </p:sp>
      <p:pic>
        <p:nvPicPr>
          <p:cNvPr id="6" name="Picture 5">
            <a:extLst>
              <a:ext uri="{FF2B5EF4-FFF2-40B4-BE49-F238E27FC236}">
                <a16:creationId xmlns:a16="http://schemas.microsoft.com/office/drawing/2014/main" id="{BDD8B462-11DF-469A-8918-C215B40EDFBD}"/>
              </a:ext>
            </a:extLst>
          </p:cNvPr>
          <p:cNvPicPr>
            <a:picLocks noChangeAspect="1"/>
          </p:cNvPicPr>
          <p:nvPr/>
        </p:nvPicPr>
        <p:blipFill>
          <a:blip r:embed="rId3"/>
          <a:stretch>
            <a:fillRect/>
          </a:stretch>
        </p:blipFill>
        <p:spPr>
          <a:xfrm>
            <a:off x="3214858" y="3645024"/>
            <a:ext cx="2761423" cy="2448272"/>
          </a:xfrm>
          <a:prstGeom prst="rect">
            <a:avLst/>
          </a:prstGeom>
        </p:spPr>
      </p:pic>
    </p:spTree>
    <p:extLst>
      <p:ext uri="{BB962C8B-B14F-4D97-AF65-F5344CB8AC3E}">
        <p14:creationId xmlns:p14="http://schemas.microsoft.com/office/powerpoint/2010/main" val="12473300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55A17B-8FD4-46FD-B570-7405CD795A72}"/>
              </a:ext>
            </a:extLst>
          </p:cNvPr>
          <p:cNvSpPr/>
          <p:nvPr/>
        </p:nvSpPr>
        <p:spPr>
          <a:xfrm>
            <a:off x="683568" y="404664"/>
            <a:ext cx="7128792" cy="4401205"/>
          </a:xfrm>
          <a:prstGeom prst="rect">
            <a:avLst/>
          </a:prstGeom>
        </p:spPr>
        <p:txBody>
          <a:bodyPr wrap="square">
            <a:spAutoFit/>
          </a:bodyPr>
          <a:lstStyle/>
          <a:p>
            <a:r>
              <a:rPr lang="en-GB" sz="4000" dirty="0">
                <a:solidFill>
                  <a:srgbClr val="0070C0"/>
                </a:solidFill>
                <a:latin typeface="SassoonPrimaryInfant"/>
              </a:rPr>
              <a:t>‘Sophie made some cakes for the school fair. She sold </a:t>
            </a:r>
            <a:r>
              <a:rPr lang="en-GB" sz="4000" baseline="30000" dirty="0">
                <a:solidFill>
                  <a:srgbClr val="0070C0"/>
                </a:solidFill>
                <a:latin typeface="SassoonPrimaryInfant"/>
              </a:rPr>
              <a:t>3</a:t>
            </a:r>
            <a:r>
              <a:rPr lang="en-GB" sz="4000" dirty="0">
                <a:solidFill>
                  <a:srgbClr val="0070C0"/>
                </a:solidFill>
                <a:latin typeface="SassoonPrimaryInfant"/>
              </a:rPr>
              <a:t>⁄</a:t>
            </a:r>
            <a:r>
              <a:rPr lang="en-GB" sz="4000" baseline="-25000" dirty="0">
                <a:solidFill>
                  <a:srgbClr val="0070C0"/>
                </a:solidFill>
                <a:latin typeface="SassoonPrimaryInfant"/>
              </a:rPr>
              <a:t>5</a:t>
            </a:r>
            <a:r>
              <a:rPr lang="en-GB" sz="4000" dirty="0">
                <a:solidFill>
                  <a:srgbClr val="0070C0"/>
                </a:solidFill>
                <a:latin typeface="SassoonPrimaryInfant"/>
              </a:rPr>
              <a:t> of them in the morning and </a:t>
            </a:r>
            <a:r>
              <a:rPr lang="en-GB" sz="4000" baseline="30000" dirty="0">
                <a:solidFill>
                  <a:srgbClr val="0070C0"/>
                </a:solidFill>
                <a:latin typeface="SassoonPrimaryInfant"/>
              </a:rPr>
              <a:t>1</a:t>
            </a:r>
            <a:r>
              <a:rPr lang="en-GB" sz="4000" dirty="0">
                <a:solidFill>
                  <a:srgbClr val="0070C0"/>
                </a:solidFill>
                <a:latin typeface="SassoonPrimaryInfant"/>
              </a:rPr>
              <a:t>⁄</a:t>
            </a:r>
            <a:r>
              <a:rPr lang="en-GB" sz="4000" baseline="-25000" dirty="0">
                <a:solidFill>
                  <a:srgbClr val="0070C0"/>
                </a:solidFill>
                <a:latin typeface="SassoonPrimaryInfant"/>
              </a:rPr>
              <a:t>4</a:t>
            </a:r>
            <a:r>
              <a:rPr lang="en-GB" sz="4000" dirty="0">
                <a:solidFill>
                  <a:srgbClr val="0070C0"/>
                </a:solidFill>
                <a:latin typeface="SassoonPrimaryInfant"/>
              </a:rPr>
              <a:t> of what was left in the afternoon. If she sold 200 more cakes in the morning than in the afternoon, how many cakes did she make?’</a:t>
            </a:r>
          </a:p>
        </p:txBody>
      </p:sp>
    </p:spTree>
    <p:extLst>
      <p:ext uri="{BB962C8B-B14F-4D97-AF65-F5344CB8AC3E}">
        <p14:creationId xmlns:p14="http://schemas.microsoft.com/office/powerpoint/2010/main" val="3804594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ars showing 200 cakes sold in the morning and one tenth cakes sold in the afternoon ">
            <a:extLst>
              <a:ext uri="{FF2B5EF4-FFF2-40B4-BE49-F238E27FC236}">
                <a16:creationId xmlns:a16="http://schemas.microsoft.com/office/drawing/2014/main" id="{FF353887-CF4A-4E75-98E8-BE750D98E337}"/>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27584" y="1112035"/>
            <a:ext cx="3348372" cy="2304256"/>
          </a:xfrm>
          <a:prstGeom prst="rect">
            <a:avLst/>
          </a:prstGeom>
          <a:noFill/>
          <a:ln>
            <a:noFill/>
          </a:ln>
        </p:spPr>
      </p:pic>
      <p:sp>
        <p:nvSpPr>
          <p:cNvPr id="3" name="Rectangle 2">
            <a:extLst>
              <a:ext uri="{FF2B5EF4-FFF2-40B4-BE49-F238E27FC236}">
                <a16:creationId xmlns:a16="http://schemas.microsoft.com/office/drawing/2014/main" id="{DB19D9FA-86B1-4D2C-A814-BADB01F7AEBD}"/>
              </a:ext>
            </a:extLst>
          </p:cNvPr>
          <p:cNvSpPr/>
          <p:nvPr/>
        </p:nvSpPr>
        <p:spPr>
          <a:xfrm>
            <a:off x="4682124" y="1663998"/>
            <a:ext cx="3078088" cy="1200329"/>
          </a:xfrm>
          <a:prstGeom prst="rect">
            <a:avLst/>
          </a:prstGeom>
        </p:spPr>
        <p:txBody>
          <a:bodyPr wrap="square">
            <a:spAutoFit/>
          </a:bodyPr>
          <a:lstStyle/>
          <a:p>
            <a:r>
              <a:rPr lang="en-GB" dirty="0"/>
              <a:t>There are five more morning parts than afternoon parts, so each part is 40 (200 ÷ 5). She made 400 cakes.</a:t>
            </a:r>
          </a:p>
        </p:txBody>
      </p:sp>
    </p:spTree>
    <p:extLst>
      <p:ext uri="{BB962C8B-B14F-4D97-AF65-F5344CB8AC3E}">
        <p14:creationId xmlns:p14="http://schemas.microsoft.com/office/powerpoint/2010/main" val="2220376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E0A81C4-B752-4531-B1A1-E9B722114D6D}"/>
              </a:ext>
            </a:extLst>
          </p:cNvPr>
          <p:cNvPicPr>
            <a:picLocks noChangeAspect="1"/>
          </p:cNvPicPr>
          <p:nvPr/>
        </p:nvPicPr>
        <p:blipFill>
          <a:blip r:embed="rId3"/>
          <a:stretch>
            <a:fillRect/>
          </a:stretch>
        </p:blipFill>
        <p:spPr>
          <a:xfrm>
            <a:off x="611560" y="692696"/>
            <a:ext cx="7667199" cy="5160615"/>
          </a:xfrm>
          <a:prstGeom prst="rect">
            <a:avLst/>
          </a:prstGeom>
        </p:spPr>
      </p:pic>
    </p:spTree>
    <p:extLst>
      <p:ext uri="{BB962C8B-B14F-4D97-AF65-F5344CB8AC3E}">
        <p14:creationId xmlns:p14="http://schemas.microsoft.com/office/powerpoint/2010/main" val="34832833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47664" y="260648"/>
            <a:ext cx="6336704" cy="584775"/>
          </a:xfrm>
          <a:prstGeom prst="rect">
            <a:avLst/>
          </a:prstGeom>
          <a:noFill/>
        </p:spPr>
        <p:txBody>
          <a:bodyPr wrap="square" rtlCol="0">
            <a:spAutoFit/>
          </a:bodyPr>
          <a:lstStyle/>
          <a:p>
            <a:pPr algn="ctr"/>
            <a:r>
              <a:rPr lang="en-GB" sz="3200" dirty="0"/>
              <a:t>Times Tables Rock Stars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43963"/>
            <a:ext cx="9144000" cy="4970074"/>
          </a:xfrm>
          <a:prstGeom prst="rect">
            <a:avLst/>
          </a:prstGeom>
        </p:spPr>
      </p:pic>
    </p:spTree>
    <p:extLst>
      <p:ext uri="{BB962C8B-B14F-4D97-AF65-F5344CB8AC3E}">
        <p14:creationId xmlns:p14="http://schemas.microsoft.com/office/powerpoint/2010/main" val="1126916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a:t>Nice or Nasty!</a:t>
            </a:r>
          </a:p>
        </p:txBody>
      </p:sp>
      <p:sp>
        <p:nvSpPr>
          <p:cNvPr id="5" name="Title 1"/>
          <p:cNvSpPr txBox="1">
            <a:spLocks/>
          </p:cNvSpPr>
          <p:nvPr/>
        </p:nvSpPr>
        <p:spPr>
          <a:xfrm>
            <a:off x="539552" y="4581128"/>
            <a:ext cx="2736304"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600" dirty="0"/>
              <a:t>Nice version!</a:t>
            </a:r>
          </a:p>
          <a:p>
            <a:pPr algn="l"/>
            <a:r>
              <a:rPr lang="en-GB" sz="1600" dirty="0"/>
              <a:t>Have a target total and the winner is whoever gets closest to that target without going bust.</a:t>
            </a:r>
          </a:p>
          <a:p>
            <a:pPr algn="l"/>
            <a:endParaRPr lang="en-GB" sz="1600" dirty="0"/>
          </a:p>
          <a:p>
            <a:pPr algn="l"/>
            <a:r>
              <a:rPr lang="en-GB" sz="1600" dirty="0"/>
              <a:t>Nasty version!</a:t>
            </a:r>
          </a:p>
          <a:p>
            <a:pPr algn="l"/>
            <a:r>
              <a:rPr lang="en-GB" sz="1600" dirty="0"/>
              <a:t>You are allowed to place digits on your partner’s board to make it trickier for them.</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476672"/>
            <a:ext cx="272415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4352" y="805356"/>
            <a:ext cx="2124075" cy="1409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932040" y="2420888"/>
            <a:ext cx="3744416" cy="3323987"/>
          </a:xfrm>
          <a:prstGeom prst="rect">
            <a:avLst/>
          </a:prstGeom>
          <a:noFill/>
        </p:spPr>
        <p:txBody>
          <a:bodyPr wrap="square" rtlCol="0">
            <a:spAutoFit/>
          </a:bodyPr>
          <a:lstStyle/>
          <a:p>
            <a:r>
              <a:rPr lang="en-GB" sz="1400" dirty="0"/>
              <a:t>This game can be played in a number of ways, including with decimals. Either play it by seeing who can end up with the highest (or lowest) number. You need to decide beforehand. Using a 1-9 dice, take turns to roll it. Whatever number you land on needs to be placed on one of your squares. If you are making a 3 digit number, for example,  and you are seeing who gets the highest number then you would be hoping to place any larger numbers in the hundreds column and smaller ones in the ones column, but you never know what you will roll! You can also play a version where you add numbers and decide on your target total at the start of the game.</a:t>
            </a:r>
          </a:p>
        </p:txBody>
      </p:sp>
      <p:graphicFrame>
        <p:nvGraphicFramePr>
          <p:cNvPr id="10" name="Table 9"/>
          <p:cNvGraphicFramePr>
            <a:graphicFrameLocks noGrp="1"/>
          </p:cNvGraphicFramePr>
          <p:nvPr>
            <p:extLst>
              <p:ext uri="{D42A27DB-BD31-4B8C-83A1-F6EECF244321}">
                <p14:modId xmlns:p14="http://schemas.microsoft.com/office/powerpoint/2010/main" val="3496287360"/>
              </p:ext>
            </p:extLst>
          </p:nvPr>
        </p:nvGraphicFramePr>
        <p:xfrm>
          <a:off x="236954" y="1781164"/>
          <a:ext cx="4417398" cy="1359804"/>
        </p:xfrm>
        <a:graphic>
          <a:graphicData uri="http://schemas.openxmlformats.org/drawingml/2006/table">
            <a:tbl>
              <a:tblPr firstRow="1" bandRow="1">
                <a:tableStyleId>{5940675A-B579-460E-94D1-54222C63F5DA}</a:tableStyleId>
              </a:tblPr>
              <a:tblGrid>
                <a:gridCol w="1472466">
                  <a:extLst>
                    <a:ext uri="{9D8B030D-6E8A-4147-A177-3AD203B41FA5}">
                      <a16:colId xmlns:a16="http://schemas.microsoft.com/office/drawing/2014/main" val="20000"/>
                    </a:ext>
                  </a:extLst>
                </a:gridCol>
                <a:gridCol w="1472466">
                  <a:extLst>
                    <a:ext uri="{9D8B030D-6E8A-4147-A177-3AD203B41FA5}">
                      <a16:colId xmlns:a16="http://schemas.microsoft.com/office/drawing/2014/main" val="20001"/>
                    </a:ext>
                  </a:extLst>
                </a:gridCol>
                <a:gridCol w="1472466">
                  <a:extLst>
                    <a:ext uri="{9D8B030D-6E8A-4147-A177-3AD203B41FA5}">
                      <a16:colId xmlns:a16="http://schemas.microsoft.com/office/drawing/2014/main" val="20002"/>
                    </a:ext>
                  </a:extLst>
                </a:gridCol>
              </a:tblGrid>
              <a:tr h="1359804">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1018740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9168235-B62E-4E75-A7BC-8E98FBC2A5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1700" y="476672"/>
            <a:ext cx="5400600" cy="5400600"/>
          </a:xfrm>
          <a:prstGeom prst="rect">
            <a:avLst/>
          </a:prstGeom>
        </p:spPr>
      </p:pic>
    </p:spTree>
    <p:extLst>
      <p:ext uri="{BB962C8B-B14F-4D97-AF65-F5344CB8AC3E}">
        <p14:creationId xmlns:p14="http://schemas.microsoft.com/office/powerpoint/2010/main" val="4696510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TotalTime>
  <Words>1724</Words>
  <Application>Microsoft Office PowerPoint</Application>
  <PresentationFormat>On-screen Show (4:3)</PresentationFormat>
  <Paragraphs>135</Paragraphs>
  <Slides>42</Slides>
  <Notes>42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&amp;quot</vt:lpstr>
      <vt:lpstr>Calibri</vt:lpstr>
      <vt:lpstr>Century Gothic</vt:lpstr>
      <vt:lpstr>Comic Sans MS</vt:lpstr>
      <vt:lpstr>Garamond</vt:lpstr>
      <vt:lpstr>Lato</vt:lpstr>
      <vt:lpstr>SassoonPrimaryInfant</vt:lpstr>
      <vt:lpstr>Stencil</vt:lpstr>
      <vt:lpstr>Verdana</vt:lpstr>
      <vt:lpstr>Savon</vt:lpstr>
      <vt:lpstr>Maths at St. Nicolas</vt:lpstr>
      <vt:lpstr>Aims of tonight’s meeting</vt:lpstr>
      <vt:lpstr>The Maths Curriculum</vt:lpstr>
      <vt:lpstr>PowerPoint Presentation</vt:lpstr>
      <vt:lpstr>What is mastery?</vt:lpstr>
      <vt:lpstr>At the heart of Power Maths is the belief that all children can achieve.  It’s built on an exciting growth mindset and  problem-solving approach. </vt:lpstr>
      <vt:lpstr>PowerPoint Presentation</vt:lpstr>
      <vt:lpstr>PowerPoint Presentation</vt:lpstr>
      <vt:lpstr>Resources to encourage thinking and mastery</vt:lpstr>
      <vt:lpstr>PowerPoint Presentation</vt:lpstr>
      <vt:lpstr>How many counters?</vt:lpstr>
      <vt:lpstr>How do you know?</vt:lpstr>
      <vt:lpstr>PowerPoint Presentation</vt:lpstr>
      <vt:lpstr>How many different ways can you make 5?</vt:lpstr>
      <vt:lpstr>PowerPoint Presentation</vt:lpstr>
      <vt:lpstr>PowerPoint Presentation</vt:lpstr>
      <vt:lpstr>Place Value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Nice or Nasty!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St. Nicolas</dc:title>
  <dc:creator>Simon Byrne</dc:creator>
  <cp:lastModifiedBy>S Davies SNN</cp:lastModifiedBy>
  <cp:revision>8</cp:revision>
  <cp:lastPrinted>2020-01-22T17:05:50Z</cp:lastPrinted>
  <dcterms:created xsi:type="dcterms:W3CDTF">2020-01-21T22:51:32Z</dcterms:created>
  <dcterms:modified xsi:type="dcterms:W3CDTF">2020-02-05T09:31:34Z</dcterms:modified>
</cp:coreProperties>
</file>